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62" r:id="rId1"/>
  </p:sldMasterIdLst>
  <p:notesMasterIdLst>
    <p:notesMasterId r:id="rId10"/>
  </p:notesMasterIdLst>
  <p:sldIdLst>
    <p:sldId id="307" r:id="rId2"/>
    <p:sldId id="310" r:id="rId3"/>
    <p:sldId id="306" r:id="rId4"/>
    <p:sldId id="311" r:id="rId5"/>
    <p:sldId id="308" r:id="rId6"/>
    <p:sldId id="309" r:id="rId7"/>
    <p:sldId id="305" r:id="rId8"/>
    <p:sldId id="31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DD9"/>
    <a:srgbClr val="FDA3F8"/>
    <a:srgbClr val="FFA8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45"/>
    <p:restoredTop sz="93573"/>
  </p:normalViewPr>
  <p:slideViewPr>
    <p:cSldViewPr snapToGrid="0" snapToObjects="1">
      <p:cViewPr varScale="1">
        <p:scale>
          <a:sx n="143" d="100"/>
          <a:sy n="143" d="100"/>
        </p:scale>
        <p:origin x="224" y="3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A2DC43-8C32-4E47-A1CC-E8A7F264F229}" type="datetimeFigureOut">
              <a:rPr lang="fr-FR" smtClean="0"/>
              <a:t>18/02/2022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31D829-42D9-534E-8B88-A5F22FACBF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4552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Je suis déjà sur </a:t>
            </a:r>
            <a:r>
              <a:rPr lang="fr-FR" dirty="0" err="1"/>
              <a:t>VPDive</a:t>
            </a:r>
            <a:r>
              <a:rPr lang="fr-FR" dirty="0"/>
              <a:t> donc pas besoin de la </a:t>
            </a:r>
            <a:r>
              <a:rPr lang="fr-FR" dirty="0" err="1"/>
              <a:t>visio</a:t>
            </a:r>
            <a:r>
              <a:rPr lang="fr-FR" dirty="0"/>
              <a:t> … ? Il va y avoir des annonces</a:t>
            </a:r>
          </a:p>
          <a:p>
            <a:r>
              <a:rPr lang="fr-FR" dirty="0"/>
              <a:t>J’ai pas besoin j’ai déjà tous ce qu’il faut.</a:t>
            </a:r>
          </a:p>
          <a:p>
            <a:r>
              <a:rPr lang="fr-FR" dirty="0"/>
              <a:t>Cadeau de votre région !</a:t>
            </a:r>
          </a:p>
          <a:p>
            <a:r>
              <a:rPr lang="fr-FR" dirty="0"/>
              <a:t>Produit local !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1D829-42D9-534E-8B88-A5F22FACBFD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0584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1D829-42D9-534E-8B88-A5F22FACBFD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0467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Je suis déjà sur </a:t>
            </a:r>
            <a:r>
              <a:rPr lang="fr-FR" dirty="0" err="1"/>
              <a:t>VPDive</a:t>
            </a:r>
            <a:r>
              <a:rPr lang="fr-FR" dirty="0"/>
              <a:t> donc pas besoin de la </a:t>
            </a:r>
            <a:r>
              <a:rPr lang="fr-FR" dirty="0" err="1"/>
              <a:t>visio</a:t>
            </a:r>
            <a:r>
              <a:rPr lang="fr-FR" dirty="0"/>
              <a:t> … ? Il va y avoir des annonces</a:t>
            </a:r>
          </a:p>
          <a:p>
            <a:r>
              <a:rPr lang="fr-FR" dirty="0"/>
              <a:t>J’ai pas besoin j’ai déjà tous ce qu’il faut.</a:t>
            </a:r>
          </a:p>
          <a:p>
            <a:r>
              <a:rPr lang="fr-FR" dirty="0"/>
              <a:t>Cadeau de votre région !</a:t>
            </a:r>
          </a:p>
          <a:p>
            <a:r>
              <a:rPr lang="fr-FR" dirty="0"/>
              <a:t>Produit local !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1D829-42D9-534E-8B88-A5F22FACBFD8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722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EC251-907F-A643-ACAE-06C73B2451A0}" type="datetimeFigureOut">
              <a:rPr lang="fr-FR" smtClean="0"/>
              <a:t>18/02/2022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5CC8-9B29-8847-8CB3-2FD2597946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0570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EC251-907F-A643-ACAE-06C73B2451A0}" type="datetimeFigureOut">
              <a:rPr lang="fr-FR" smtClean="0"/>
              <a:t>18/02/2022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5CC8-9B29-8847-8CB3-2FD2597946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7927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EC251-907F-A643-ACAE-06C73B2451A0}" type="datetimeFigureOut">
              <a:rPr lang="fr-FR" smtClean="0"/>
              <a:t>18/02/2022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5CC8-9B29-8847-8CB3-2FD2597946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2294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6226" y="339509"/>
            <a:ext cx="11194774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3FA89A57-B3CF-4EA0-AB8A-4D61C78A0709}"/>
              </a:ext>
            </a:extLst>
          </p:cNvPr>
          <p:cNvSpPr/>
          <p:nvPr userDrawn="1"/>
        </p:nvSpPr>
        <p:spPr>
          <a:xfrm>
            <a:off x="114300" y="124694"/>
            <a:ext cx="11963400" cy="6608613"/>
          </a:xfrm>
          <a:prstGeom prst="frame">
            <a:avLst>
              <a:gd name="adj1" fmla="val 62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889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EC251-907F-A643-ACAE-06C73B2451A0}" type="datetimeFigureOut">
              <a:rPr lang="fr-FR" smtClean="0"/>
              <a:t>18/02/2022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5CC8-9B29-8847-8CB3-2FD2597946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4379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EC251-907F-A643-ACAE-06C73B2451A0}" type="datetimeFigureOut">
              <a:rPr lang="fr-FR" smtClean="0"/>
              <a:t>18/02/2022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5CC8-9B29-8847-8CB3-2FD2597946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1962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EC251-907F-A643-ACAE-06C73B2451A0}" type="datetimeFigureOut">
              <a:rPr lang="fr-FR" smtClean="0"/>
              <a:t>18/02/2022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5CC8-9B29-8847-8CB3-2FD2597946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6778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EC251-907F-A643-ACAE-06C73B2451A0}" type="datetimeFigureOut">
              <a:rPr lang="fr-FR" smtClean="0"/>
              <a:t>18/02/2022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5CC8-9B29-8847-8CB3-2FD2597946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8126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EC251-907F-A643-ACAE-06C73B2451A0}" type="datetimeFigureOut">
              <a:rPr lang="fr-FR" smtClean="0"/>
              <a:t>18/02/2022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5CC8-9B29-8847-8CB3-2FD2597946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380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EC251-907F-A643-ACAE-06C73B2451A0}" type="datetimeFigureOut">
              <a:rPr lang="fr-FR" smtClean="0"/>
              <a:t>18/02/2022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5CC8-9B29-8847-8CB3-2FD2597946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4907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EC251-907F-A643-ACAE-06C73B2451A0}" type="datetimeFigureOut">
              <a:rPr lang="fr-FR" smtClean="0"/>
              <a:t>18/02/2022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5CC8-9B29-8847-8CB3-2FD2597946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8831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EC251-907F-A643-ACAE-06C73B2451A0}" type="datetimeFigureOut">
              <a:rPr lang="fr-FR" smtClean="0"/>
              <a:t>18/02/2022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5CC8-9B29-8847-8CB3-2FD2597946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2381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EC251-907F-A643-ACAE-06C73B2451A0}" type="datetimeFigureOut">
              <a:rPr lang="fr-FR" smtClean="0"/>
              <a:t>18/02/2022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B5CC8-9B29-8847-8CB3-2FD2597946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3342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  <p:sldLayoutId id="214748397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6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2.png"/><Relationship Id="rId18" Type="http://schemas.openxmlformats.org/officeDocument/2006/relationships/image" Target="../media/image26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12" Type="http://schemas.openxmlformats.org/officeDocument/2006/relationships/image" Target="../media/image21.png"/><Relationship Id="rId17" Type="http://schemas.microsoft.com/office/2007/relationships/hdphoto" Target="../media/hdphoto3.wdp"/><Relationship Id="rId2" Type="http://schemas.openxmlformats.org/officeDocument/2006/relationships/image" Target="../media/image3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20.png"/><Relationship Id="rId5" Type="http://schemas.microsoft.com/office/2007/relationships/hdphoto" Target="../media/hdphoto2.wdp"/><Relationship Id="rId15" Type="http://schemas.openxmlformats.org/officeDocument/2006/relationships/image" Target="../media/image24.png"/><Relationship Id="rId10" Type="http://schemas.openxmlformats.org/officeDocument/2006/relationships/image" Target="../media/image16.png"/><Relationship Id="rId19" Type="http://schemas.openxmlformats.org/officeDocument/2006/relationships/image" Target="../media/image27.png"/><Relationship Id="rId4" Type="http://schemas.openxmlformats.org/officeDocument/2006/relationships/image" Target="../media/image9.png"/><Relationship Id="rId9" Type="http://schemas.openxmlformats.org/officeDocument/2006/relationships/image" Target="../media/image15.pn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66E9568-CF4A-2F44-9902-40A5913556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14" t="24006" r="9351" b="27141"/>
          <a:stretch/>
        </p:blipFill>
        <p:spPr>
          <a:xfrm>
            <a:off x="5656559" y="167268"/>
            <a:ext cx="6382217" cy="652346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6862733-3D9B-3143-AAB9-7C9266AC9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801" y="5359482"/>
            <a:ext cx="1198860" cy="119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C2B0408-E310-CF4E-8C1B-DDC4495CD4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9757" y="1787448"/>
            <a:ext cx="2210265" cy="221026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F55D42A-3AC9-C44F-A13C-45506B941102}"/>
              </a:ext>
            </a:extLst>
          </p:cNvPr>
          <p:cNvSpPr txBox="1"/>
          <p:nvPr/>
        </p:nvSpPr>
        <p:spPr>
          <a:xfrm>
            <a:off x="161690" y="4809061"/>
            <a:ext cx="5486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err="1">
                <a:latin typeface="IBM Plex Sans" panose="020B0503050203000203" pitchFamily="34" charset="0"/>
              </a:rPr>
              <a:t>VPDive</a:t>
            </a:r>
            <a:endParaRPr lang="fr-FR" sz="4000" dirty="0">
              <a:latin typeface="IBM Plex Sans" panose="020B0503050203000203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B6FBF66-BB3A-504D-96B8-43F4A4D9056D}"/>
              </a:ext>
            </a:extLst>
          </p:cNvPr>
          <p:cNvSpPr txBox="1"/>
          <p:nvPr/>
        </p:nvSpPr>
        <p:spPr>
          <a:xfrm>
            <a:off x="10617616" y="5359968"/>
            <a:ext cx="1421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tx2"/>
                </a:solidFill>
                <a:latin typeface="IBM Plex Sans" panose="020B0503050203000203" pitchFamily="34" charset="0"/>
              </a:rPr>
              <a:t>Partenaire officiel</a:t>
            </a:r>
          </a:p>
        </p:txBody>
      </p:sp>
    </p:spTree>
    <p:extLst>
      <p:ext uri="{BB962C8B-B14F-4D97-AF65-F5344CB8AC3E}">
        <p14:creationId xmlns:p14="http://schemas.microsoft.com/office/powerpoint/2010/main" val="350731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 err="1">
                <a:solidFill>
                  <a:schemeClr val="accent2"/>
                </a:solidFill>
                <a:latin typeface="IBM Plex Sans" panose="020B0503050203000203" pitchFamily="34" charset="0"/>
              </a:rPr>
              <a:t>Pourquoi</a:t>
            </a:r>
            <a:r>
              <a:rPr lang="en-US" dirty="0">
                <a:solidFill>
                  <a:schemeClr val="accent2"/>
                </a:solidFill>
                <a:latin typeface="IBM Plex Sans" panose="020B0503050203000203" pitchFamily="34" charset="0"/>
              </a:rPr>
              <a:t>  </a:t>
            </a:r>
            <a:r>
              <a:rPr lang="en-US" dirty="0" err="1">
                <a:solidFill>
                  <a:schemeClr val="accent2"/>
                </a:solidFill>
                <a:latin typeface="IBM Plex Sans" panose="020B0503050203000203" pitchFamily="34" charset="0"/>
              </a:rPr>
              <a:t>VPDive</a:t>
            </a:r>
            <a:r>
              <a:rPr lang="en-US" dirty="0">
                <a:solidFill>
                  <a:schemeClr val="accent2"/>
                </a:solidFill>
                <a:latin typeface="IBM Plex Sans" panose="020B0503050203000203" pitchFamily="34" charset="0"/>
              </a:rPr>
              <a:t> ?</a:t>
            </a:r>
            <a:endParaRPr lang="en-US" dirty="0">
              <a:solidFill>
                <a:schemeClr val="tx1"/>
              </a:solidFill>
              <a:latin typeface="IBM Plex Sans" panose="020B0503050203000203" pitchFamily="34" charset="0"/>
            </a:endParaRPr>
          </a:p>
        </p:txBody>
      </p:sp>
      <p:sp>
        <p:nvSpPr>
          <p:cNvPr id="39" name="Graphic 37">
            <a:extLst>
              <a:ext uri="{FF2B5EF4-FFF2-40B4-BE49-F238E27FC236}">
                <a16:creationId xmlns:a16="http://schemas.microsoft.com/office/drawing/2014/main" id="{7C2DC55B-3C4A-9A49-A369-EC0933E3C408}"/>
              </a:ext>
            </a:extLst>
          </p:cNvPr>
          <p:cNvSpPr/>
          <p:nvPr/>
        </p:nvSpPr>
        <p:spPr>
          <a:xfrm rot="20545499" flipH="1">
            <a:off x="6017979" y="403962"/>
            <a:ext cx="1575471" cy="820580"/>
          </a:xfrm>
          <a:custGeom>
            <a:avLst/>
            <a:gdLst>
              <a:gd name="connsiteX0" fmla="*/ 0 w 3390621"/>
              <a:gd name="connsiteY0" fmla="*/ 735944 h 1638314"/>
              <a:gd name="connsiteX1" fmla="*/ 41090 w 3390621"/>
              <a:gd name="connsiteY1" fmla="*/ 720303 h 1638314"/>
              <a:gd name="connsiteX2" fmla="*/ 79000 w 3390621"/>
              <a:gd name="connsiteY2" fmla="*/ 714736 h 1638314"/>
              <a:gd name="connsiteX3" fmla="*/ 94640 w 3390621"/>
              <a:gd name="connsiteY3" fmla="*/ 708903 h 1638314"/>
              <a:gd name="connsiteX4" fmla="*/ 82181 w 3390621"/>
              <a:gd name="connsiteY4" fmla="*/ 695914 h 1638314"/>
              <a:gd name="connsiteX5" fmla="*/ 95171 w 3390621"/>
              <a:gd name="connsiteY5" fmla="*/ 685575 h 1638314"/>
              <a:gd name="connsiteX6" fmla="*/ 101798 w 3390621"/>
              <a:gd name="connsiteY6" fmla="*/ 671524 h 1638314"/>
              <a:gd name="connsiteX7" fmla="*/ 88808 w 3390621"/>
              <a:gd name="connsiteY7" fmla="*/ 662246 h 1638314"/>
              <a:gd name="connsiteX8" fmla="*/ 78469 w 3390621"/>
              <a:gd name="connsiteY8" fmla="*/ 662246 h 1638314"/>
              <a:gd name="connsiteX9" fmla="*/ 42681 w 3390621"/>
              <a:gd name="connsiteY9" fmla="*/ 641833 h 1638314"/>
              <a:gd name="connsiteX10" fmla="*/ 22533 w 3390621"/>
              <a:gd name="connsiteY10" fmla="*/ 581921 h 1638314"/>
              <a:gd name="connsiteX11" fmla="*/ 27570 w 3390621"/>
              <a:gd name="connsiteY11" fmla="*/ 542156 h 1638314"/>
              <a:gd name="connsiteX12" fmla="*/ 52755 w 3390621"/>
              <a:gd name="connsiteY12" fmla="*/ 494438 h 1638314"/>
              <a:gd name="connsiteX13" fmla="*/ 66540 w 3390621"/>
              <a:gd name="connsiteY13" fmla="*/ 483039 h 1638314"/>
              <a:gd name="connsiteX14" fmla="*/ 77674 w 3390621"/>
              <a:gd name="connsiteY14" fmla="*/ 466868 h 1638314"/>
              <a:gd name="connsiteX15" fmla="*/ 76879 w 3390621"/>
              <a:gd name="connsiteY15" fmla="*/ 429754 h 1638314"/>
              <a:gd name="connsiteX16" fmla="*/ 92255 w 3390621"/>
              <a:gd name="connsiteY16" fmla="*/ 408811 h 1638314"/>
              <a:gd name="connsiteX17" fmla="*/ 97026 w 3390621"/>
              <a:gd name="connsiteY17" fmla="*/ 399002 h 1638314"/>
              <a:gd name="connsiteX18" fmla="*/ 99677 w 3390621"/>
              <a:gd name="connsiteY18" fmla="*/ 377529 h 1638314"/>
              <a:gd name="connsiteX19" fmla="*/ 218707 w 3390621"/>
              <a:gd name="connsiteY19" fmla="*/ 321328 h 1638314"/>
              <a:gd name="connsiteX20" fmla="*/ 315203 w 3390621"/>
              <a:gd name="connsiteY20" fmla="*/ 319738 h 1638314"/>
              <a:gd name="connsiteX21" fmla="*/ 357884 w 3390621"/>
              <a:gd name="connsiteY21" fmla="*/ 354466 h 1638314"/>
              <a:gd name="connsiteX22" fmla="*/ 372730 w 3390621"/>
              <a:gd name="connsiteY22" fmla="*/ 373553 h 1638314"/>
              <a:gd name="connsiteX23" fmla="*/ 385454 w 3390621"/>
              <a:gd name="connsiteY23" fmla="*/ 384687 h 1638314"/>
              <a:gd name="connsiteX24" fmla="*/ 418592 w 3390621"/>
              <a:gd name="connsiteY24" fmla="*/ 453878 h 1638314"/>
              <a:gd name="connsiteX25" fmla="*/ 421508 w 3390621"/>
              <a:gd name="connsiteY25" fmla="*/ 460505 h 1638314"/>
              <a:gd name="connsiteX26" fmla="*/ 484867 w 3390621"/>
              <a:gd name="connsiteY26" fmla="*/ 445395 h 1638314"/>
              <a:gd name="connsiteX27" fmla="*/ 484867 w 3390621"/>
              <a:gd name="connsiteY27" fmla="*/ 441153 h 1638314"/>
              <a:gd name="connsiteX28" fmla="*/ 466575 w 3390621"/>
              <a:gd name="connsiteY28" fmla="*/ 435851 h 1638314"/>
              <a:gd name="connsiteX29" fmla="*/ 459417 w 3390621"/>
              <a:gd name="connsiteY29" fmla="*/ 429489 h 1638314"/>
              <a:gd name="connsiteX30" fmla="*/ 465249 w 3390621"/>
              <a:gd name="connsiteY30" fmla="*/ 422066 h 1638314"/>
              <a:gd name="connsiteX31" fmla="*/ 474793 w 3390621"/>
              <a:gd name="connsiteY31" fmla="*/ 417824 h 1638314"/>
              <a:gd name="connsiteX32" fmla="*/ 476649 w 3390621"/>
              <a:gd name="connsiteY32" fmla="*/ 402449 h 1638314"/>
              <a:gd name="connsiteX33" fmla="*/ 512702 w 3390621"/>
              <a:gd name="connsiteY33" fmla="*/ 335644 h 1638314"/>
              <a:gd name="connsiteX34" fmla="*/ 552202 w 3390621"/>
              <a:gd name="connsiteY34" fmla="*/ 309929 h 1638314"/>
              <a:gd name="connsiteX35" fmla="*/ 563866 w 3390621"/>
              <a:gd name="connsiteY35" fmla="*/ 303301 h 1638314"/>
              <a:gd name="connsiteX36" fmla="*/ 624839 w 3390621"/>
              <a:gd name="connsiteY36" fmla="*/ 314701 h 1638314"/>
              <a:gd name="connsiteX37" fmla="*/ 638094 w 3390621"/>
              <a:gd name="connsiteY37" fmla="*/ 369046 h 1638314"/>
              <a:gd name="connsiteX38" fmla="*/ 651349 w 3390621"/>
              <a:gd name="connsiteY38" fmla="*/ 358707 h 1638314"/>
              <a:gd name="connsiteX39" fmla="*/ 681836 w 3390621"/>
              <a:gd name="connsiteY39" fmla="*/ 370902 h 1638314"/>
              <a:gd name="connsiteX40" fmla="*/ 695886 w 3390621"/>
              <a:gd name="connsiteY40" fmla="*/ 379650 h 1638314"/>
              <a:gd name="connsiteX41" fmla="*/ 721601 w 3390621"/>
              <a:gd name="connsiteY41" fmla="*/ 366130 h 1638314"/>
              <a:gd name="connsiteX42" fmla="*/ 876949 w 3390621"/>
              <a:gd name="connsiteY42" fmla="*/ 358177 h 1638314"/>
              <a:gd name="connsiteX43" fmla="*/ 920425 w 3390621"/>
              <a:gd name="connsiteY43" fmla="*/ 386543 h 1638314"/>
              <a:gd name="connsiteX44" fmla="*/ 938187 w 3390621"/>
              <a:gd name="connsiteY44" fmla="*/ 339620 h 1638314"/>
              <a:gd name="connsiteX45" fmla="*/ 965757 w 3390621"/>
              <a:gd name="connsiteY45" fmla="*/ 264067 h 1638314"/>
              <a:gd name="connsiteX46" fmla="*/ 1082401 w 3390621"/>
              <a:gd name="connsiteY46" fmla="*/ 36877 h 1638314"/>
              <a:gd name="connsiteX47" fmla="*/ 1102018 w 3390621"/>
              <a:gd name="connsiteY47" fmla="*/ 6920 h 1638314"/>
              <a:gd name="connsiteX48" fmla="*/ 1120045 w 3390621"/>
              <a:gd name="connsiteY48" fmla="*/ 1883 h 1638314"/>
              <a:gd name="connsiteX49" fmla="*/ 1135421 w 3390621"/>
              <a:gd name="connsiteY49" fmla="*/ 9306 h 1638314"/>
              <a:gd name="connsiteX50" fmla="*/ 1154243 w 3390621"/>
              <a:gd name="connsiteY50" fmla="*/ 64977 h 1638314"/>
              <a:gd name="connsiteX51" fmla="*/ 1077364 w 3390621"/>
              <a:gd name="connsiteY51" fmla="*/ 216084 h 1638314"/>
              <a:gd name="connsiteX52" fmla="*/ 1016656 w 3390621"/>
              <a:gd name="connsiteY52" fmla="*/ 327691 h 1638314"/>
              <a:gd name="connsiteX53" fmla="*/ 1003666 w 3390621"/>
              <a:gd name="connsiteY53" fmla="*/ 359502 h 1638314"/>
              <a:gd name="connsiteX54" fmla="*/ 1018512 w 3390621"/>
              <a:gd name="connsiteY54" fmla="*/ 404039 h 1638314"/>
              <a:gd name="connsiteX55" fmla="*/ 1045817 w 3390621"/>
              <a:gd name="connsiteY55" fmla="*/ 422596 h 1638314"/>
              <a:gd name="connsiteX56" fmla="*/ 1056951 w 3390621"/>
              <a:gd name="connsiteY56" fmla="*/ 444599 h 1638314"/>
              <a:gd name="connsiteX57" fmla="*/ 1069676 w 3390621"/>
              <a:gd name="connsiteY57" fmla="*/ 464747 h 1638314"/>
              <a:gd name="connsiteX58" fmla="*/ 1145494 w 3390621"/>
              <a:gd name="connsiteY58" fmla="*/ 515646 h 1638314"/>
              <a:gd name="connsiteX59" fmla="*/ 1524852 w 3390621"/>
              <a:gd name="connsiteY59" fmla="*/ 738330 h 1638314"/>
              <a:gd name="connsiteX60" fmla="*/ 1572835 w 3390621"/>
              <a:gd name="connsiteY60" fmla="*/ 769081 h 1638314"/>
              <a:gd name="connsiteX61" fmla="*/ 1591127 w 3390621"/>
              <a:gd name="connsiteY61" fmla="*/ 793470 h 1638314"/>
              <a:gd name="connsiteX62" fmla="*/ 1602261 w 3390621"/>
              <a:gd name="connsiteY62" fmla="*/ 799833 h 1638314"/>
              <a:gd name="connsiteX63" fmla="*/ 1628505 w 3390621"/>
              <a:gd name="connsiteY63" fmla="*/ 837212 h 1638314"/>
              <a:gd name="connsiteX64" fmla="*/ 1518489 w 3390621"/>
              <a:gd name="connsiteY64" fmla="*/ 1031529 h 1638314"/>
              <a:gd name="connsiteX65" fmla="*/ 1497281 w 3390621"/>
              <a:gd name="connsiteY65" fmla="*/ 1049556 h 1638314"/>
              <a:gd name="connsiteX66" fmla="*/ 1499137 w 3390621"/>
              <a:gd name="connsiteY66" fmla="*/ 1075006 h 1638314"/>
              <a:gd name="connsiteX67" fmla="*/ 1536516 w 3390621"/>
              <a:gd name="connsiteY67" fmla="*/ 1094623 h 1638314"/>
              <a:gd name="connsiteX68" fmla="*/ 1585294 w 3390621"/>
              <a:gd name="connsiteY68" fmla="*/ 1119807 h 1638314"/>
              <a:gd name="connsiteX69" fmla="*/ 1587680 w 3390621"/>
              <a:gd name="connsiteY69" fmla="*/ 1138099 h 1638314"/>
              <a:gd name="connsiteX70" fmla="*/ 1725797 w 3390621"/>
              <a:gd name="connsiteY70" fmla="*/ 1183696 h 1638314"/>
              <a:gd name="connsiteX71" fmla="*/ 1775636 w 3390621"/>
              <a:gd name="connsiteY71" fmla="*/ 1188203 h 1638314"/>
              <a:gd name="connsiteX72" fmla="*/ 1846417 w 3390621"/>
              <a:gd name="connsiteY72" fmla="*/ 1198277 h 1638314"/>
              <a:gd name="connsiteX73" fmla="*/ 1866300 w 3390621"/>
              <a:gd name="connsiteY73" fmla="*/ 1198807 h 1638314"/>
              <a:gd name="connsiteX74" fmla="*/ 1896521 w 3390621"/>
              <a:gd name="connsiteY74" fmla="*/ 1178925 h 1638314"/>
              <a:gd name="connsiteX75" fmla="*/ 2037024 w 3390621"/>
              <a:gd name="connsiteY75" fmla="*/ 998127 h 1638314"/>
              <a:gd name="connsiteX76" fmla="*/ 2144654 w 3390621"/>
              <a:gd name="connsiteY76" fmla="*/ 914090 h 1638314"/>
              <a:gd name="connsiteX77" fmla="*/ 2190251 w 3390621"/>
              <a:gd name="connsiteY77" fmla="*/ 871674 h 1638314"/>
              <a:gd name="connsiteX78" fmla="*/ 2193962 w 3390621"/>
              <a:gd name="connsiteY78" fmla="*/ 806195 h 1638314"/>
              <a:gd name="connsiteX79" fmla="*/ 2192372 w 3390621"/>
              <a:gd name="connsiteY79" fmla="*/ 772792 h 1638314"/>
              <a:gd name="connsiteX80" fmla="*/ 2220738 w 3390621"/>
              <a:gd name="connsiteY80" fmla="*/ 742306 h 1638314"/>
              <a:gd name="connsiteX81" fmla="*/ 2288073 w 3390621"/>
              <a:gd name="connsiteY81" fmla="*/ 713145 h 1638314"/>
              <a:gd name="connsiteX82" fmla="*/ 2320680 w 3390621"/>
              <a:gd name="connsiteY82" fmla="*/ 702011 h 1638314"/>
              <a:gd name="connsiteX83" fmla="*/ 2377942 w 3390621"/>
              <a:gd name="connsiteY83" fmla="*/ 687165 h 1638314"/>
              <a:gd name="connsiteX84" fmla="*/ 2428575 w 3390621"/>
              <a:gd name="connsiteY84" fmla="*/ 672320 h 1638314"/>
              <a:gd name="connsiteX85" fmla="*/ 2659477 w 3390621"/>
              <a:gd name="connsiteY85" fmla="*/ 551700 h 1638314"/>
              <a:gd name="connsiteX86" fmla="*/ 2726812 w 3390621"/>
              <a:gd name="connsiteY86" fmla="*/ 486750 h 1638314"/>
              <a:gd name="connsiteX87" fmla="*/ 2852469 w 3390621"/>
              <a:gd name="connsiteY87" fmla="*/ 287661 h 1638314"/>
              <a:gd name="connsiteX88" fmla="*/ 2911852 w 3390621"/>
              <a:gd name="connsiteY88" fmla="*/ 184272 h 1638314"/>
              <a:gd name="connsiteX89" fmla="*/ 2938362 w 3390621"/>
              <a:gd name="connsiteY89" fmla="*/ 179235 h 1638314"/>
              <a:gd name="connsiteX90" fmla="*/ 2977066 w 3390621"/>
              <a:gd name="connsiteY90" fmla="*/ 240473 h 1638314"/>
              <a:gd name="connsiteX91" fmla="*/ 2985284 w 3390621"/>
              <a:gd name="connsiteY91" fmla="*/ 296939 h 1638314"/>
              <a:gd name="connsiteX92" fmla="*/ 2979982 w 3390621"/>
              <a:gd name="connsiteY92" fmla="*/ 328486 h 1638314"/>
              <a:gd name="connsiteX93" fmla="*/ 2905224 w 3390621"/>
              <a:gd name="connsiteY93" fmla="*/ 463952 h 1638314"/>
              <a:gd name="connsiteX94" fmla="*/ 2824369 w 3390621"/>
              <a:gd name="connsiteY94" fmla="*/ 582981 h 1638314"/>
              <a:gd name="connsiteX95" fmla="*/ 2697651 w 3390621"/>
              <a:gd name="connsiteY95" fmla="*/ 682659 h 1638314"/>
              <a:gd name="connsiteX96" fmla="*/ 2580212 w 3390621"/>
              <a:gd name="connsiteY96" fmla="*/ 734883 h 1638314"/>
              <a:gd name="connsiteX97" fmla="*/ 2379002 w 3390621"/>
              <a:gd name="connsiteY97" fmla="*/ 860805 h 1638314"/>
              <a:gd name="connsiteX98" fmla="*/ 2231607 w 3390621"/>
              <a:gd name="connsiteY98" fmla="*/ 996006 h 1638314"/>
              <a:gd name="connsiteX99" fmla="*/ 2213050 w 3390621"/>
              <a:gd name="connsiteY99" fmla="*/ 1020130 h 1638314"/>
              <a:gd name="connsiteX100" fmla="*/ 2228691 w 3390621"/>
              <a:gd name="connsiteY100" fmla="*/ 1018009 h 1638314"/>
              <a:gd name="connsiteX101" fmla="*/ 2327308 w 3390621"/>
              <a:gd name="connsiteY101" fmla="*/ 983281 h 1638314"/>
              <a:gd name="connsiteX102" fmla="*/ 2349841 w 3390621"/>
              <a:gd name="connsiteY102" fmla="*/ 964459 h 1638314"/>
              <a:gd name="connsiteX103" fmla="*/ 2469666 w 3390621"/>
              <a:gd name="connsiteY103" fmla="*/ 892087 h 1638314"/>
              <a:gd name="connsiteX104" fmla="*/ 2475233 w 3390621"/>
              <a:gd name="connsiteY104" fmla="*/ 889966 h 1638314"/>
              <a:gd name="connsiteX105" fmla="*/ 2466750 w 3390621"/>
              <a:gd name="connsiteY105" fmla="*/ 852852 h 1638314"/>
              <a:gd name="connsiteX106" fmla="*/ 2473908 w 3390621"/>
              <a:gd name="connsiteY106" fmla="*/ 823426 h 1638314"/>
              <a:gd name="connsiteX107" fmla="*/ 2490609 w 3390621"/>
              <a:gd name="connsiteY107" fmla="*/ 844634 h 1638314"/>
              <a:gd name="connsiteX108" fmla="*/ 2547870 w 3390621"/>
              <a:gd name="connsiteY108" fmla="*/ 902956 h 1638314"/>
              <a:gd name="connsiteX109" fmla="*/ 2619447 w 3390621"/>
              <a:gd name="connsiteY109" fmla="*/ 941926 h 1638314"/>
              <a:gd name="connsiteX110" fmla="*/ 2642776 w 3390621"/>
              <a:gd name="connsiteY110" fmla="*/ 967905 h 1638314"/>
              <a:gd name="connsiteX111" fmla="*/ 2667165 w 3390621"/>
              <a:gd name="connsiteY111" fmla="*/ 987258 h 1638314"/>
              <a:gd name="connsiteX112" fmla="*/ 2766842 w 3390621"/>
              <a:gd name="connsiteY112" fmla="*/ 1033385 h 1638314"/>
              <a:gd name="connsiteX113" fmla="*/ 3360930 w 3390621"/>
              <a:gd name="connsiteY113" fmla="*/ 1388353 h 1638314"/>
              <a:gd name="connsiteX114" fmla="*/ 3393007 w 3390621"/>
              <a:gd name="connsiteY114" fmla="*/ 1422816 h 1638314"/>
              <a:gd name="connsiteX115" fmla="*/ 3393007 w 3390621"/>
              <a:gd name="connsiteY115" fmla="*/ 1446675 h 1638314"/>
              <a:gd name="connsiteX116" fmla="*/ 3385054 w 3390621"/>
              <a:gd name="connsiteY116" fmla="*/ 1481138 h 1638314"/>
              <a:gd name="connsiteX117" fmla="*/ 3285907 w 3390621"/>
              <a:gd name="connsiteY117" fmla="*/ 1628268 h 1638314"/>
              <a:gd name="connsiteX118" fmla="*/ 3232622 w 3390621"/>
              <a:gd name="connsiteY118" fmla="*/ 1630389 h 1638314"/>
              <a:gd name="connsiteX119" fmla="*/ 2904959 w 3390621"/>
              <a:gd name="connsiteY119" fmla="*/ 1430239 h 1638314"/>
              <a:gd name="connsiteX120" fmla="*/ 2692880 w 3390621"/>
              <a:gd name="connsiteY120" fmla="*/ 1264022 h 1638314"/>
              <a:gd name="connsiteX121" fmla="*/ 2643571 w 3390621"/>
              <a:gd name="connsiteY121" fmla="*/ 1217894 h 1638314"/>
              <a:gd name="connsiteX122" fmla="*/ 2514998 w 3390621"/>
              <a:gd name="connsiteY122" fmla="*/ 1125109 h 1638314"/>
              <a:gd name="connsiteX123" fmla="*/ 2401005 w 3390621"/>
              <a:gd name="connsiteY123" fmla="*/ 1116626 h 1638314"/>
              <a:gd name="connsiteX124" fmla="*/ 2260503 w 3390621"/>
              <a:gd name="connsiteY124" fmla="*/ 1191914 h 1638314"/>
              <a:gd name="connsiteX125" fmla="*/ 2075728 w 3390621"/>
              <a:gd name="connsiteY125" fmla="*/ 1331357 h 1638314"/>
              <a:gd name="connsiteX126" fmla="*/ 2067775 w 3390621"/>
              <a:gd name="connsiteY126" fmla="*/ 1340105 h 1638314"/>
              <a:gd name="connsiteX127" fmla="*/ 1965712 w 3390621"/>
              <a:gd name="connsiteY127" fmla="*/ 1456219 h 1638314"/>
              <a:gd name="connsiteX128" fmla="*/ 1902353 w 3390621"/>
              <a:gd name="connsiteY128" fmla="*/ 1480608 h 1638314"/>
              <a:gd name="connsiteX129" fmla="*/ 1809038 w 3390621"/>
              <a:gd name="connsiteY129" fmla="*/ 1471064 h 1638314"/>
              <a:gd name="connsiteX130" fmla="*/ 1559580 w 3390621"/>
              <a:gd name="connsiteY130" fmla="*/ 1429444 h 1638314"/>
              <a:gd name="connsiteX131" fmla="*/ 1373215 w 3390621"/>
              <a:gd name="connsiteY131" fmla="*/ 1390209 h 1638314"/>
              <a:gd name="connsiteX132" fmla="*/ 1273007 w 3390621"/>
              <a:gd name="connsiteY132" fmla="*/ 1378279 h 1638314"/>
              <a:gd name="connsiteX133" fmla="*/ 1153978 w 3390621"/>
              <a:gd name="connsiteY133" fmla="*/ 1367675 h 1638314"/>
              <a:gd name="connsiteX134" fmla="*/ 1136216 w 3390621"/>
              <a:gd name="connsiteY134" fmla="*/ 1364759 h 1638314"/>
              <a:gd name="connsiteX135" fmla="*/ 1135421 w 3390621"/>
              <a:gd name="connsiteY135" fmla="*/ 1368206 h 1638314"/>
              <a:gd name="connsiteX136" fmla="*/ 1149736 w 3390621"/>
              <a:gd name="connsiteY136" fmla="*/ 1377219 h 1638314"/>
              <a:gd name="connsiteX137" fmla="*/ 1182343 w 3390621"/>
              <a:gd name="connsiteY137" fmla="*/ 1402138 h 1638314"/>
              <a:gd name="connsiteX138" fmla="*/ 1187910 w 3390621"/>
              <a:gd name="connsiteY138" fmla="*/ 1429444 h 1638314"/>
              <a:gd name="connsiteX139" fmla="*/ 1155303 w 3390621"/>
              <a:gd name="connsiteY139" fmla="*/ 1495983 h 1638314"/>
              <a:gd name="connsiteX140" fmla="*/ 1142843 w 3390621"/>
              <a:gd name="connsiteY140" fmla="*/ 1501550 h 1638314"/>
              <a:gd name="connsiteX141" fmla="*/ 1072062 w 3390621"/>
              <a:gd name="connsiteY141" fmla="*/ 1492802 h 1638314"/>
              <a:gd name="connsiteX142" fmla="*/ 1030441 w 3390621"/>
              <a:gd name="connsiteY142" fmla="*/ 1472390 h 1638314"/>
              <a:gd name="connsiteX143" fmla="*/ 933680 w 3390621"/>
              <a:gd name="connsiteY143" fmla="*/ 1346467 h 1638314"/>
              <a:gd name="connsiteX144" fmla="*/ 880130 w 3390621"/>
              <a:gd name="connsiteY144" fmla="*/ 1302196 h 1638314"/>
              <a:gd name="connsiteX145" fmla="*/ 725312 w 3390621"/>
              <a:gd name="connsiteY145" fmla="*/ 1278072 h 1638314"/>
              <a:gd name="connsiteX146" fmla="*/ 708080 w 3390621"/>
              <a:gd name="connsiteY146" fmla="*/ 1285229 h 1638314"/>
              <a:gd name="connsiteX147" fmla="*/ 688198 w 3390621"/>
              <a:gd name="connsiteY147" fmla="*/ 1295833 h 1638314"/>
              <a:gd name="connsiteX148" fmla="*/ 677329 w 3390621"/>
              <a:gd name="connsiteY148" fmla="*/ 1310149 h 1638314"/>
              <a:gd name="connsiteX149" fmla="*/ 679185 w 3390621"/>
              <a:gd name="connsiteY149" fmla="*/ 1333743 h 1638314"/>
              <a:gd name="connsiteX150" fmla="*/ 673352 w 3390621"/>
              <a:gd name="connsiteY150" fmla="*/ 1345672 h 1638314"/>
              <a:gd name="connsiteX151" fmla="*/ 661158 w 3390621"/>
              <a:gd name="connsiteY151" fmla="*/ 1340370 h 1638314"/>
              <a:gd name="connsiteX152" fmla="*/ 649494 w 3390621"/>
              <a:gd name="connsiteY152" fmla="*/ 1326055 h 1638314"/>
              <a:gd name="connsiteX153" fmla="*/ 631997 w 3390621"/>
              <a:gd name="connsiteY153" fmla="*/ 1323669 h 1638314"/>
              <a:gd name="connsiteX154" fmla="*/ 593292 w 3390621"/>
              <a:gd name="connsiteY154" fmla="*/ 1342491 h 1638314"/>
              <a:gd name="connsiteX155" fmla="*/ 404011 w 3390621"/>
              <a:gd name="connsiteY155" fmla="*/ 1352300 h 1638314"/>
              <a:gd name="connsiteX156" fmla="*/ 330314 w 3390621"/>
              <a:gd name="connsiteY156" fmla="*/ 1346202 h 1638314"/>
              <a:gd name="connsiteX157" fmla="*/ 306985 w 3390621"/>
              <a:gd name="connsiteY157" fmla="*/ 1356806 h 1638314"/>
              <a:gd name="connsiteX158" fmla="*/ 284187 w 3390621"/>
              <a:gd name="connsiteY158" fmla="*/ 1375098 h 1638314"/>
              <a:gd name="connsiteX159" fmla="*/ 201741 w 3390621"/>
              <a:gd name="connsiteY159" fmla="*/ 1393390 h 1638314"/>
              <a:gd name="connsiteX160" fmla="*/ 160120 w 3390621"/>
              <a:gd name="connsiteY160" fmla="*/ 1384111 h 1638314"/>
              <a:gd name="connsiteX161" fmla="*/ 153227 w 3390621"/>
              <a:gd name="connsiteY161" fmla="*/ 1380400 h 1638314"/>
              <a:gd name="connsiteX162" fmla="*/ 128838 w 3390621"/>
              <a:gd name="connsiteY162" fmla="*/ 1361313 h 1638314"/>
              <a:gd name="connsiteX163" fmla="*/ 112137 w 3390621"/>
              <a:gd name="connsiteY163" fmla="*/ 1319692 h 1638314"/>
              <a:gd name="connsiteX164" fmla="*/ 110812 w 3390621"/>
              <a:gd name="connsiteY164" fmla="*/ 1159307 h 1638314"/>
              <a:gd name="connsiteX165" fmla="*/ 135996 w 3390621"/>
              <a:gd name="connsiteY165" fmla="*/ 1104697 h 1638314"/>
              <a:gd name="connsiteX166" fmla="*/ 168603 w 3390621"/>
              <a:gd name="connsiteY166" fmla="*/ 1066522 h 1638314"/>
              <a:gd name="connsiteX167" fmla="*/ 214731 w 3390621"/>
              <a:gd name="connsiteY167" fmla="*/ 991499 h 1638314"/>
              <a:gd name="connsiteX168" fmla="*/ 215526 w 3390621"/>
              <a:gd name="connsiteY168" fmla="*/ 989113 h 1638314"/>
              <a:gd name="connsiteX169" fmla="*/ 238324 w 3390621"/>
              <a:gd name="connsiteY169" fmla="*/ 947758 h 1638314"/>
              <a:gd name="connsiteX170" fmla="*/ 260593 w 3390621"/>
              <a:gd name="connsiteY170" fmla="*/ 895799 h 1638314"/>
              <a:gd name="connsiteX171" fmla="*/ 261653 w 3390621"/>
              <a:gd name="connsiteY171" fmla="*/ 870614 h 1638314"/>
              <a:gd name="connsiteX172" fmla="*/ 272257 w 3390621"/>
              <a:gd name="connsiteY172" fmla="*/ 796121 h 1638314"/>
              <a:gd name="connsiteX173" fmla="*/ 247338 w 3390621"/>
              <a:gd name="connsiteY173" fmla="*/ 760068 h 1638314"/>
              <a:gd name="connsiteX174" fmla="*/ 199620 w 3390621"/>
              <a:gd name="connsiteY174" fmla="*/ 762453 h 1638314"/>
              <a:gd name="connsiteX175" fmla="*/ 163566 w 3390621"/>
              <a:gd name="connsiteY175" fmla="*/ 756356 h 1638314"/>
              <a:gd name="connsiteX176" fmla="*/ 140768 w 3390621"/>
              <a:gd name="connsiteY176" fmla="*/ 769346 h 1638314"/>
              <a:gd name="connsiteX177" fmla="*/ 104979 w 3390621"/>
              <a:gd name="connsiteY177" fmla="*/ 808846 h 1638314"/>
              <a:gd name="connsiteX178" fmla="*/ 75288 w 3390621"/>
              <a:gd name="connsiteY178" fmla="*/ 814943 h 1638314"/>
              <a:gd name="connsiteX179" fmla="*/ 25450 w 3390621"/>
              <a:gd name="connsiteY179" fmla="*/ 797182 h 1638314"/>
              <a:gd name="connsiteX180" fmla="*/ 795 w 3390621"/>
              <a:gd name="connsiteY180" fmla="*/ 750789 h 1638314"/>
              <a:gd name="connsiteX181" fmla="*/ 0 w 3390621"/>
              <a:gd name="connsiteY181" fmla="*/ 735944 h 1638314"/>
              <a:gd name="connsiteX182" fmla="*/ 504219 w 3390621"/>
              <a:gd name="connsiteY182" fmla="*/ 1164609 h 1638314"/>
              <a:gd name="connsiteX183" fmla="*/ 498917 w 3390621"/>
              <a:gd name="connsiteY183" fmla="*/ 1156921 h 1638314"/>
              <a:gd name="connsiteX184" fmla="*/ 468166 w 3390621"/>
              <a:gd name="connsiteY184" fmla="*/ 1091177 h 1638314"/>
              <a:gd name="connsiteX185" fmla="*/ 459682 w 3390621"/>
              <a:gd name="connsiteY185" fmla="*/ 1063341 h 1638314"/>
              <a:gd name="connsiteX186" fmla="*/ 439535 w 3390621"/>
              <a:gd name="connsiteY186" fmla="*/ 1056979 h 1638314"/>
              <a:gd name="connsiteX187" fmla="*/ 412760 w 3390621"/>
              <a:gd name="connsiteY187" fmla="*/ 1078452 h 1638314"/>
              <a:gd name="connsiteX188" fmla="*/ 320240 w 3390621"/>
              <a:gd name="connsiteY188" fmla="*/ 1146583 h 1638314"/>
              <a:gd name="connsiteX189" fmla="*/ 257677 w 3390621"/>
              <a:gd name="connsiteY189" fmla="*/ 1181310 h 1638314"/>
              <a:gd name="connsiteX190" fmla="*/ 230902 w 3390621"/>
              <a:gd name="connsiteY190" fmla="*/ 1200663 h 1638314"/>
              <a:gd name="connsiteX191" fmla="*/ 226395 w 3390621"/>
              <a:gd name="connsiteY191" fmla="*/ 1212327 h 1638314"/>
              <a:gd name="connsiteX192" fmla="*/ 238059 w 3390621"/>
              <a:gd name="connsiteY192" fmla="*/ 1215508 h 1638314"/>
              <a:gd name="connsiteX193" fmla="*/ 324747 w 3390621"/>
              <a:gd name="connsiteY193" fmla="*/ 1233800 h 1638314"/>
              <a:gd name="connsiteX194" fmla="*/ 345690 w 3390621"/>
              <a:gd name="connsiteY194" fmla="*/ 1234330 h 1638314"/>
              <a:gd name="connsiteX195" fmla="*/ 445102 w 3390621"/>
              <a:gd name="connsiteY195" fmla="*/ 1198807 h 1638314"/>
              <a:gd name="connsiteX196" fmla="*/ 495736 w 3390621"/>
              <a:gd name="connsiteY196" fmla="*/ 1173888 h 1638314"/>
              <a:gd name="connsiteX197" fmla="*/ 504219 w 3390621"/>
              <a:gd name="connsiteY197" fmla="*/ 1164609 h 1638314"/>
              <a:gd name="connsiteX198" fmla="*/ 1072857 w 3390621"/>
              <a:gd name="connsiteY198" fmla="*/ 822366 h 1638314"/>
              <a:gd name="connsiteX199" fmla="*/ 1068085 w 3390621"/>
              <a:gd name="connsiteY199" fmla="*/ 828463 h 1638314"/>
              <a:gd name="connsiteX200" fmla="*/ 1095126 w 3390621"/>
              <a:gd name="connsiteY200" fmla="*/ 851527 h 1638314"/>
              <a:gd name="connsiteX201" fmla="*/ 1138602 w 3390621"/>
              <a:gd name="connsiteY201" fmla="*/ 938480 h 1638314"/>
              <a:gd name="connsiteX202" fmla="*/ 1155303 w 3390621"/>
              <a:gd name="connsiteY202" fmla="*/ 950409 h 1638314"/>
              <a:gd name="connsiteX203" fmla="*/ 1245437 w 3390621"/>
              <a:gd name="connsiteY203" fmla="*/ 931322 h 1638314"/>
              <a:gd name="connsiteX204" fmla="*/ 1248883 w 3390621"/>
              <a:gd name="connsiteY204" fmla="*/ 927080 h 1638314"/>
              <a:gd name="connsiteX205" fmla="*/ 1072857 w 3390621"/>
              <a:gd name="connsiteY205" fmla="*/ 822366 h 1638314"/>
              <a:gd name="connsiteX206" fmla="*/ 1075243 w 3390621"/>
              <a:gd name="connsiteY206" fmla="*/ 1413272 h 1638314"/>
              <a:gd name="connsiteX207" fmla="*/ 1075773 w 3390621"/>
              <a:gd name="connsiteY207" fmla="*/ 1411152 h 1638314"/>
              <a:gd name="connsiteX208" fmla="*/ 1085052 w 3390621"/>
              <a:gd name="connsiteY208" fmla="*/ 1411152 h 1638314"/>
              <a:gd name="connsiteX209" fmla="*/ 1105199 w 3390621"/>
              <a:gd name="connsiteY209" fmla="*/ 1398957 h 1638314"/>
              <a:gd name="connsiteX210" fmla="*/ 1086642 w 3390621"/>
              <a:gd name="connsiteY210" fmla="*/ 1383846 h 1638314"/>
              <a:gd name="connsiteX211" fmla="*/ 1031237 w 3390621"/>
              <a:gd name="connsiteY211" fmla="*/ 1384642 h 1638314"/>
              <a:gd name="connsiteX212" fmla="*/ 1021163 w 3390621"/>
              <a:gd name="connsiteY212" fmla="*/ 1391534 h 1638314"/>
              <a:gd name="connsiteX213" fmla="*/ 1029381 w 3390621"/>
              <a:gd name="connsiteY213" fmla="*/ 1401873 h 1638314"/>
              <a:gd name="connsiteX214" fmla="*/ 1075243 w 3390621"/>
              <a:gd name="connsiteY214" fmla="*/ 1413272 h 1638314"/>
              <a:gd name="connsiteX215" fmla="*/ 572880 w 3390621"/>
              <a:gd name="connsiteY215" fmla="*/ 338825 h 1638314"/>
              <a:gd name="connsiteX216" fmla="*/ 546105 w 3390621"/>
              <a:gd name="connsiteY216" fmla="*/ 338029 h 1638314"/>
              <a:gd name="connsiteX217" fmla="*/ 537622 w 3390621"/>
              <a:gd name="connsiteY217" fmla="*/ 348633 h 1638314"/>
              <a:gd name="connsiteX218" fmla="*/ 545840 w 3390621"/>
              <a:gd name="connsiteY218" fmla="*/ 366130 h 1638314"/>
              <a:gd name="connsiteX219" fmla="*/ 559095 w 3390621"/>
              <a:gd name="connsiteY219" fmla="*/ 361358 h 1638314"/>
              <a:gd name="connsiteX220" fmla="*/ 572880 w 3390621"/>
              <a:gd name="connsiteY220" fmla="*/ 338825 h 1638314"/>
              <a:gd name="connsiteX221" fmla="*/ 633322 w 3390621"/>
              <a:gd name="connsiteY221" fmla="*/ 413053 h 1638314"/>
              <a:gd name="connsiteX222" fmla="*/ 619802 w 3390621"/>
              <a:gd name="connsiteY222" fmla="*/ 396616 h 1638314"/>
              <a:gd name="connsiteX223" fmla="*/ 610524 w 3390621"/>
              <a:gd name="connsiteY223" fmla="*/ 412522 h 1638314"/>
              <a:gd name="connsiteX224" fmla="*/ 619272 w 3390621"/>
              <a:gd name="connsiteY224" fmla="*/ 428959 h 1638314"/>
              <a:gd name="connsiteX225" fmla="*/ 633322 w 3390621"/>
              <a:gd name="connsiteY225" fmla="*/ 413053 h 1638314"/>
              <a:gd name="connsiteX226" fmla="*/ 662748 w 3390621"/>
              <a:gd name="connsiteY226" fmla="*/ 1269058 h 1638314"/>
              <a:gd name="connsiteX227" fmla="*/ 690584 w 3390621"/>
              <a:gd name="connsiteY227" fmla="*/ 1287085 h 1638314"/>
              <a:gd name="connsiteX228" fmla="*/ 699862 w 3390621"/>
              <a:gd name="connsiteY228" fmla="*/ 1281253 h 1638314"/>
              <a:gd name="connsiteX229" fmla="*/ 692970 w 3390621"/>
              <a:gd name="connsiteY229" fmla="*/ 1273300 h 1638314"/>
              <a:gd name="connsiteX230" fmla="*/ 662748 w 3390621"/>
              <a:gd name="connsiteY230" fmla="*/ 1269058 h 1638314"/>
              <a:gd name="connsiteX231" fmla="*/ 291609 w 3390621"/>
              <a:gd name="connsiteY231" fmla="*/ 848611 h 1638314"/>
              <a:gd name="connsiteX232" fmla="*/ 297176 w 3390621"/>
              <a:gd name="connsiteY232" fmla="*/ 850201 h 1638314"/>
              <a:gd name="connsiteX233" fmla="*/ 304599 w 3390621"/>
              <a:gd name="connsiteY233" fmla="*/ 827933 h 1638314"/>
              <a:gd name="connsiteX234" fmla="*/ 300093 w 3390621"/>
              <a:gd name="connsiteY234" fmla="*/ 821040 h 1638314"/>
              <a:gd name="connsiteX235" fmla="*/ 293995 w 3390621"/>
              <a:gd name="connsiteY235" fmla="*/ 826342 h 1638314"/>
              <a:gd name="connsiteX236" fmla="*/ 291609 w 3390621"/>
              <a:gd name="connsiteY236" fmla="*/ 848611 h 163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3390621" h="1638314">
                <a:moveTo>
                  <a:pt x="0" y="735944"/>
                </a:moveTo>
                <a:cubicBezTo>
                  <a:pt x="10869" y="723749"/>
                  <a:pt x="26245" y="722689"/>
                  <a:pt x="41090" y="720303"/>
                </a:cubicBezTo>
                <a:cubicBezTo>
                  <a:pt x="53815" y="718182"/>
                  <a:pt x="66540" y="717122"/>
                  <a:pt x="79000" y="714736"/>
                </a:cubicBezTo>
                <a:cubicBezTo>
                  <a:pt x="83771" y="713940"/>
                  <a:pt x="88278" y="711289"/>
                  <a:pt x="94640" y="708903"/>
                </a:cubicBezTo>
                <a:cubicBezTo>
                  <a:pt x="89869" y="703867"/>
                  <a:pt x="86688" y="700420"/>
                  <a:pt x="82181" y="695914"/>
                </a:cubicBezTo>
                <a:cubicBezTo>
                  <a:pt x="86688" y="692467"/>
                  <a:pt x="91724" y="689816"/>
                  <a:pt x="95171" y="685575"/>
                </a:cubicBezTo>
                <a:cubicBezTo>
                  <a:pt x="98617" y="681598"/>
                  <a:pt x="102859" y="675236"/>
                  <a:pt x="101798" y="671524"/>
                </a:cubicBezTo>
                <a:cubicBezTo>
                  <a:pt x="100473" y="667548"/>
                  <a:pt x="93845" y="664632"/>
                  <a:pt x="88808" y="662246"/>
                </a:cubicBezTo>
                <a:cubicBezTo>
                  <a:pt x="85892" y="660920"/>
                  <a:pt x="81916" y="661716"/>
                  <a:pt x="78469" y="662246"/>
                </a:cubicBezTo>
                <a:cubicBezTo>
                  <a:pt x="61238" y="664632"/>
                  <a:pt x="48778" y="658004"/>
                  <a:pt x="42681" y="641833"/>
                </a:cubicBezTo>
                <a:cubicBezTo>
                  <a:pt x="34993" y="622216"/>
                  <a:pt x="26510" y="602333"/>
                  <a:pt x="22533" y="581921"/>
                </a:cubicBezTo>
                <a:cubicBezTo>
                  <a:pt x="20148" y="569461"/>
                  <a:pt x="23064" y="554351"/>
                  <a:pt x="27570" y="542156"/>
                </a:cubicBezTo>
                <a:cubicBezTo>
                  <a:pt x="33933" y="525455"/>
                  <a:pt x="43741" y="509814"/>
                  <a:pt x="52755" y="494438"/>
                </a:cubicBezTo>
                <a:cubicBezTo>
                  <a:pt x="55671" y="489401"/>
                  <a:pt x="61238" y="483834"/>
                  <a:pt x="66540" y="483039"/>
                </a:cubicBezTo>
                <a:cubicBezTo>
                  <a:pt x="76879" y="481183"/>
                  <a:pt x="77939" y="474821"/>
                  <a:pt x="77674" y="466868"/>
                </a:cubicBezTo>
                <a:cubicBezTo>
                  <a:pt x="77409" y="454408"/>
                  <a:pt x="76614" y="442213"/>
                  <a:pt x="76879" y="429754"/>
                </a:cubicBezTo>
                <a:cubicBezTo>
                  <a:pt x="77144" y="419680"/>
                  <a:pt x="78735" y="410402"/>
                  <a:pt x="92255" y="408811"/>
                </a:cubicBezTo>
                <a:cubicBezTo>
                  <a:pt x="94375" y="408546"/>
                  <a:pt x="97557" y="399267"/>
                  <a:pt x="97026" y="399002"/>
                </a:cubicBezTo>
                <a:cubicBezTo>
                  <a:pt x="83241" y="389724"/>
                  <a:pt x="93315" y="383096"/>
                  <a:pt x="99677" y="377529"/>
                </a:cubicBezTo>
                <a:cubicBezTo>
                  <a:pt x="134140" y="348103"/>
                  <a:pt x="172580" y="325305"/>
                  <a:pt x="218707" y="321328"/>
                </a:cubicBezTo>
                <a:cubicBezTo>
                  <a:pt x="250784" y="318677"/>
                  <a:pt x="283126" y="318677"/>
                  <a:pt x="315203" y="319738"/>
                </a:cubicBezTo>
                <a:cubicBezTo>
                  <a:pt x="336676" y="320533"/>
                  <a:pt x="352317" y="331402"/>
                  <a:pt x="357884" y="354466"/>
                </a:cubicBezTo>
                <a:cubicBezTo>
                  <a:pt x="359740" y="361623"/>
                  <a:pt x="367428" y="367455"/>
                  <a:pt x="372730" y="373553"/>
                </a:cubicBezTo>
                <a:cubicBezTo>
                  <a:pt x="376441" y="377794"/>
                  <a:pt x="383334" y="379915"/>
                  <a:pt x="385454" y="384687"/>
                </a:cubicBezTo>
                <a:cubicBezTo>
                  <a:pt x="396324" y="407751"/>
                  <a:pt x="417532" y="426042"/>
                  <a:pt x="418592" y="453878"/>
                </a:cubicBezTo>
                <a:cubicBezTo>
                  <a:pt x="418592" y="455468"/>
                  <a:pt x="419917" y="457059"/>
                  <a:pt x="421508" y="460505"/>
                </a:cubicBezTo>
                <a:cubicBezTo>
                  <a:pt x="441125" y="448841"/>
                  <a:pt x="465780" y="458650"/>
                  <a:pt x="484867" y="445395"/>
                </a:cubicBezTo>
                <a:cubicBezTo>
                  <a:pt x="484867" y="444069"/>
                  <a:pt x="484867" y="442479"/>
                  <a:pt x="484867" y="441153"/>
                </a:cubicBezTo>
                <a:cubicBezTo>
                  <a:pt x="478770" y="439562"/>
                  <a:pt x="472407" y="438237"/>
                  <a:pt x="466575" y="435851"/>
                </a:cubicBezTo>
                <a:cubicBezTo>
                  <a:pt x="463659" y="434791"/>
                  <a:pt x="459682" y="431875"/>
                  <a:pt x="459417" y="429489"/>
                </a:cubicBezTo>
                <a:cubicBezTo>
                  <a:pt x="459152" y="427368"/>
                  <a:pt x="462864" y="423922"/>
                  <a:pt x="465249" y="422066"/>
                </a:cubicBezTo>
                <a:cubicBezTo>
                  <a:pt x="468166" y="419945"/>
                  <a:pt x="471877" y="419415"/>
                  <a:pt x="474793" y="417824"/>
                </a:cubicBezTo>
                <a:cubicBezTo>
                  <a:pt x="485397" y="411992"/>
                  <a:pt x="485397" y="407751"/>
                  <a:pt x="476649" y="402449"/>
                </a:cubicBezTo>
                <a:cubicBezTo>
                  <a:pt x="488578" y="379915"/>
                  <a:pt x="499977" y="357382"/>
                  <a:pt x="512702" y="335644"/>
                </a:cubicBezTo>
                <a:cubicBezTo>
                  <a:pt x="521450" y="321063"/>
                  <a:pt x="534440" y="311785"/>
                  <a:pt x="552202" y="309929"/>
                </a:cubicBezTo>
                <a:cubicBezTo>
                  <a:pt x="556444" y="309399"/>
                  <a:pt x="560950" y="306483"/>
                  <a:pt x="563866" y="303301"/>
                </a:cubicBezTo>
                <a:cubicBezTo>
                  <a:pt x="584014" y="280503"/>
                  <a:pt x="615296" y="286070"/>
                  <a:pt x="624839" y="314701"/>
                </a:cubicBezTo>
                <a:cubicBezTo>
                  <a:pt x="630406" y="331667"/>
                  <a:pt x="633322" y="349694"/>
                  <a:pt x="638094" y="369046"/>
                </a:cubicBezTo>
                <a:cubicBezTo>
                  <a:pt x="642866" y="365335"/>
                  <a:pt x="647108" y="361888"/>
                  <a:pt x="651349" y="358707"/>
                </a:cubicBezTo>
                <a:cubicBezTo>
                  <a:pt x="667255" y="347043"/>
                  <a:pt x="679450" y="351815"/>
                  <a:pt x="681836" y="370902"/>
                </a:cubicBezTo>
                <a:cubicBezTo>
                  <a:pt x="683161" y="380710"/>
                  <a:pt x="687403" y="383627"/>
                  <a:pt x="695886" y="379650"/>
                </a:cubicBezTo>
                <a:cubicBezTo>
                  <a:pt x="704634" y="375674"/>
                  <a:pt x="713913" y="371962"/>
                  <a:pt x="721601" y="366130"/>
                </a:cubicBezTo>
                <a:cubicBezTo>
                  <a:pt x="771704" y="328486"/>
                  <a:pt x="824194" y="334318"/>
                  <a:pt x="876949" y="358177"/>
                </a:cubicBezTo>
                <a:cubicBezTo>
                  <a:pt x="891794" y="364804"/>
                  <a:pt x="904519" y="375939"/>
                  <a:pt x="920425" y="386543"/>
                </a:cubicBezTo>
                <a:cubicBezTo>
                  <a:pt x="925727" y="372757"/>
                  <a:pt x="932089" y="356321"/>
                  <a:pt x="938187" y="339620"/>
                </a:cubicBezTo>
                <a:cubicBezTo>
                  <a:pt x="947465" y="314436"/>
                  <a:pt x="953828" y="287926"/>
                  <a:pt x="965757" y="264067"/>
                </a:cubicBezTo>
                <a:cubicBezTo>
                  <a:pt x="1003666" y="187718"/>
                  <a:pt x="1043166" y="112430"/>
                  <a:pt x="1082401" y="36877"/>
                </a:cubicBezTo>
                <a:cubicBezTo>
                  <a:pt x="1087968" y="26273"/>
                  <a:pt x="1095656" y="16994"/>
                  <a:pt x="1102018" y="6920"/>
                </a:cubicBezTo>
                <a:cubicBezTo>
                  <a:pt x="1106525" y="-502"/>
                  <a:pt x="1112622" y="-1563"/>
                  <a:pt x="1120045" y="1883"/>
                </a:cubicBezTo>
                <a:cubicBezTo>
                  <a:pt x="1125082" y="4269"/>
                  <a:pt x="1130649" y="6390"/>
                  <a:pt x="1135421" y="9306"/>
                </a:cubicBezTo>
                <a:cubicBezTo>
                  <a:pt x="1161666" y="24682"/>
                  <a:pt x="1167233" y="37937"/>
                  <a:pt x="1154243" y="64977"/>
                </a:cubicBezTo>
                <a:cubicBezTo>
                  <a:pt x="1129854" y="115876"/>
                  <a:pt x="1103609" y="165980"/>
                  <a:pt x="1077364" y="216084"/>
                </a:cubicBezTo>
                <a:cubicBezTo>
                  <a:pt x="1057747" y="253728"/>
                  <a:pt x="1036539" y="290312"/>
                  <a:pt x="1016656" y="327691"/>
                </a:cubicBezTo>
                <a:cubicBezTo>
                  <a:pt x="1011354" y="337764"/>
                  <a:pt x="1007113" y="348633"/>
                  <a:pt x="1003666" y="359502"/>
                </a:cubicBezTo>
                <a:cubicBezTo>
                  <a:pt x="997039" y="380445"/>
                  <a:pt x="1000750" y="391314"/>
                  <a:pt x="1018512" y="404039"/>
                </a:cubicBezTo>
                <a:cubicBezTo>
                  <a:pt x="1027525" y="410402"/>
                  <a:pt x="1037069" y="415969"/>
                  <a:pt x="1045817" y="422596"/>
                </a:cubicBezTo>
                <a:cubicBezTo>
                  <a:pt x="1052975" y="427898"/>
                  <a:pt x="1057481" y="433730"/>
                  <a:pt x="1056951" y="444599"/>
                </a:cubicBezTo>
                <a:cubicBezTo>
                  <a:pt x="1056686" y="451227"/>
                  <a:pt x="1063314" y="460240"/>
                  <a:pt x="1069676" y="464747"/>
                </a:cubicBezTo>
                <a:cubicBezTo>
                  <a:pt x="1094330" y="482509"/>
                  <a:pt x="1119250" y="500270"/>
                  <a:pt x="1145494" y="515646"/>
                </a:cubicBezTo>
                <a:cubicBezTo>
                  <a:pt x="1271682" y="590139"/>
                  <a:pt x="1398399" y="664102"/>
                  <a:pt x="1524852" y="738330"/>
                </a:cubicBezTo>
                <a:cubicBezTo>
                  <a:pt x="1541288" y="747873"/>
                  <a:pt x="1557194" y="758477"/>
                  <a:pt x="1572835" y="769081"/>
                </a:cubicBezTo>
                <a:cubicBezTo>
                  <a:pt x="1581318" y="774913"/>
                  <a:pt x="1590861" y="780480"/>
                  <a:pt x="1591127" y="793470"/>
                </a:cubicBezTo>
                <a:cubicBezTo>
                  <a:pt x="1591127" y="795856"/>
                  <a:pt x="1598284" y="799567"/>
                  <a:pt x="1602261" y="799833"/>
                </a:cubicBezTo>
                <a:cubicBezTo>
                  <a:pt x="1633277" y="803544"/>
                  <a:pt x="1637519" y="807785"/>
                  <a:pt x="1628505" y="837212"/>
                </a:cubicBezTo>
                <a:cubicBezTo>
                  <a:pt x="1606237" y="910114"/>
                  <a:pt x="1569123" y="974533"/>
                  <a:pt x="1518489" y="1031529"/>
                </a:cubicBezTo>
                <a:cubicBezTo>
                  <a:pt x="1512392" y="1038422"/>
                  <a:pt x="1504439" y="1043459"/>
                  <a:pt x="1497281" y="1049556"/>
                </a:cubicBezTo>
                <a:cubicBezTo>
                  <a:pt x="1485087" y="1059895"/>
                  <a:pt x="1485087" y="1066522"/>
                  <a:pt x="1499137" y="1075006"/>
                </a:cubicBezTo>
                <a:cubicBezTo>
                  <a:pt x="1511067" y="1082428"/>
                  <a:pt x="1524056" y="1088261"/>
                  <a:pt x="1536516" y="1094623"/>
                </a:cubicBezTo>
                <a:cubicBezTo>
                  <a:pt x="1552157" y="1102576"/>
                  <a:pt x="1567798" y="1110794"/>
                  <a:pt x="1585294" y="1119807"/>
                </a:cubicBezTo>
                <a:cubicBezTo>
                  <a:pt x="1569653" y="1130677"/>
                  <a:pt x="1578667" y="1135183"/>
                  <a:pt x="1587680" y="1138099"/>
                </a:cubicBezTo>
                <a:cubicBezTo>
                  <a:pt x="1633542" y="1153740"/>
                  <a:pt x="1679405" y="1169911"/>
                  <a:pt x="1725797" y="1183696"/>
                </a:cubicBezTo>
                <a:cubicBezTo>
                  <a:pt x="1741438" y="1188468"/>
                  <a:pt x="1758934" y="1186082"/>
                  <a:pt x="1775636" y="1188203"/>
                </a:cubicBezTo>
                <a:cubicBezTo>
                  <a:pt x="1799230" y="1191119"/>
                  <a:pt x="1822823" y="1195096"/>
                  <a:pt x="1846417" y="1198277"/>
                </a:cubicBezTo>
                <a:cubicBezTo>
                  <a:pt x="1853045" y="1199072"/>
                  <a:pt x="1859672" y="1199337"/>
                  <a:pt x="1866300" y="1198807"/>
                </a:cubicBezTo>
                <a:cubicBezTo>
                  <a:pt x="1880085" y="1198012"/>
                  <a:pt x="1888568" y="1192710"/>
                  <a:pt x="1896521" y="1178925"/>
                </a:cubicBezTo>
                <a:cubicBezTo>
                  <a:pt x="1935226" y="1112650"/>
                  <a:pt x="1973930" y="1045845"/>
                  <a:pt x="2037024" y="998127"/>
                </a:cubicBezTo>
                <a:cubicBezTo>
                  <a:pt x="2073342" y="970556"/>
                  <a:pt x="2109131" y="942721"/>
                  <a:pt x="2144654" y="914090"/>
                </a:cubicBezTo>
                <a:cubicBezTo>
                  <a:pt x="2160825" y="901100"/>
                  <a:pt x="2176201" y="887050"/>
                  <a:pt x="2190251" y="871674"/>
                </a:cubicBezTo>
                <a:cubicBezTo>
                  <a:pt x="2208808" y="851262"/>
                  <a:pt x="2209603" y="828728"/>
                  <a:pt x="2193962" y="806195"/>
                </a:cubicBezTo>
                <a:cubicBezTo>
                  <a:pt x="2186275" y="794796"/>
                  <a:pt x="2185214" y="783396"/>
                  <a:pt x="2192372" y="772792"/>
                </a:cubicBezTo>
                <a:cubicBezTo>
                  <a:pt x="2200325" y="761393"/>
                  <a:pt x="2209338" y="748933"/>
                  <a:pt x="2220738" y="742306"/>
                </a:cubicBezTo>
                <a:cubicBezTo>
                  <a:pt x="2241946" y="730377"/>
                  <a:pt x="2265539" y="722424"/>
                  <a:pt x="2288073" y="713145"/>
                </a:cubicBezTo>
                <a:cubicBezTo>
                  <a:pt x="2298677" y="708903"/>
                  <a:pt x="2309546" y="705192"/>
                  <a:pt x="2320680" y="702011"/>
                </a:cubicBezTo>
                <a:cubicBezTo>
                  <a:pt x="2339767" y="696709"/>
                  <a:pt x="2358854" y="692202"/>
                  <a:pt x="2377942" y="687165"/>
                </a:cubicBezTo>
                <a:cubicBezTo>
                  <a:pt x="2394908" y="682659"/>
                  <a:pt x="2412404" y="678682"/>
                  <a:pt x="2428575" y="672320"/>
                </a:cubicBezTo>
                <a:cubicBezTo>
                  <a:pt x="2509696" y="640243"/>
                  <a:pt x="2586575" y="599948"/>
                  <a:pt x="2659477" y="551700"/>
                </a:cubicBezTo>
                <a:cubicBezTo>
                  <a:pt x="2685987" y="534203"/>
                  <a:pt x="2707725" y="511669"/>
                  <a:pt x="2726812" y="486750"/>
                </a:cubicBezTo>
                <a:cubicBezTo>
                  <a:pt x="2774795" y="424187"/>
                  <a:pt x="2814295" y="356321"/>
                  <a:pt x="2852469" y="287661"/>
                </a:cubicBezTo>
                <a:cubicBezTo>
                  <a:pt x="2871822" y="252933"/>
                  <a:pt x="2891439" y="218470"/>
                  <a:pt x="2911852" y="184272"/>
                </a:cubicBezTo>
                <a:cubicBezTo>
                  <a:pt x="2921395" y="168366"/>
                  <a:pt x="2922191" y="169161"/>
                  <a:pt x="2938362" y="179235"/>
                </a:cubicBezTo>
                <a:cubicBezTo>
                  <a:pt x="2961160" y="193550"/>
                  <a:pt x="2974415" y="213433"/>
                  <a:pt x="2977066" y="240473"/>
                </a:cubicBezTo>
                <a:cubicBezTo>
                  <a:pt x="2979187" y="259295"/>
                  <a:pt x="2981573" y="278117"/>
                  <a:pt x="2985284" y="296939"/>
                </a:cubicBezTo>
                <a:cubicBezTo>
                  <a:pt x="2987405" y="308603"/>
                  <a:pt x="2985549" y="318147"/>
                  <a:pt x="2979982" y="328486"/>
                </a:cubicBezTo>
                <a:cubicBezTo>
                  <a:pt x="2954533" y="373553"/>
                  <a:pt x="2928553" y="418089"/>
                  <a:pt x="2905224" y="463952"/>
                </a:cubicBezTo>
                <a:cubicBezTo>
                  <a:pt x="2883221" y="507428"/>
                  <a:pt x="2852999" y="544542"/>
                  <a:pt x="2824369" y="582981"/>
                </a:cubicBezTo>
                <a:cubicBezTo>
                  <a:pt x="2790966" y="627518"/>
                  <a:pt x="2748020" y="659860"/>
                  <a:pt x="2697651" y="682659"/>
                </a:cubicBezTo>
                <a:cubicBezTo>
                  <a:pt x="2658682" y="700420"/>
                  <a:pt x="2619712" y="718182"/>
                  <a:pt x="2580212" y="734883"/>
                </a:cubicBezTo>
                <a:cubicBezTo>
                  <a:pt x="2506515" y="766165"/>
                  <a:pt x="2438649" y="806725"/>
                  <a:pt x="2379002" y="860805"/>
                </a:cubicBezTo>
                <a:cubicBezTo>
                  <a:pt x="2329693" y="905607"/>
                  <a:pt x="2280650" y="950939"/>
                  <a:pt x="2231607" y="996006"/>
                </a:cubicBezTo>
                <a:cubicBezTo>
                  <a:pt x="2224449" y="1002634"/>
                  <a:pt x="2218617" y="1010056"/>
                  <a:pt x="2213050" y="1020130"/>
                </a:cubicBezTo>
                <a:cubicBezTo>
                  <a:pt x="2218352" y="1019600"/>
                  <a:pt x="2223654" y="1019600"/>
                  <a:pt x="2228691" y="1018009"/>
                </a:cubicBezTo>
                <a:cubicBezTo>
                  <a:pt x="2261563" y="1006875"/>
                  <a:pt x="2294700" y="995741"/>
                  <a:pt x="2327308" y="983281"/>
                </a:cubicBezTo>
                <a:cubicBezTo>
                  <a:pt x="2336056" y="979835"/>
                  <a:pt x="2342418" y="970822"/>
                  <a:pt x="2349841" y="964459"/>
                </a:cubicBezTo>
                <a:cubicBezTo>
                  <a:pt x="2385895" y="933973"/>
                  <a:pt x="2421153" y="902161"/>
                  <a:pt x="2469666" y="892087"/>
                </a:cubicBezTo>
                <a:cubicBezTo>
                  <a:pt x="2471257" y="891822"/>
                  <a:pt x="2472847" y="890762"/>
                  <a:pt x="2475233" y="889966"/>
                </a:cubicBezTo>
                <a:cubicBezTo>
                  <a:pt x="2472317" y="877507"/>
                  <a:pt x="2468606" y="865312"/>
                  <a:pt x="2466750" y="852852"/>
                </a:cubicBezTo>
                <a:cubicBezTo>
                  <a:pt x="2465159" y="842248"/>
                  <a:pt x="2461978" y="826873"/>
                  <a:pt x="2473908" y="823426"/>
                </a:cubicBezTo>
                <a:cubicBezTo>
                  <a:pt x="2485572" y="819980"/>
                  <a:pt x="2488753" y="836151"/>
                  <a:pt x="2490609" y="844634"/>
                </a:cubicBezTo>
                <a:cubicBezTo>
                  <a:pt x="2497501" y="876976"/>
                  <a:pt x="2516854" y="892882"/>
                  <a:pt x="2547870" y="902956"/>
                </a:cubicBezTo>
                <a:cubicBezTo>
                  <a:pt x="2573320" y="911174"/>
                  <a:pt x="2596649" y="927345"/>
                  <a:pt x="2619447" y="941926"/>
                </a:cubicBezTo>
                <a:cubicBezTo>
                  <a:pt x="2628991" y="948023"/>
                  <a:pt x="2634558" y="959687"/>
                  <a:pt x="2642776" y="967905"/>
                </a:cubicBezTo>
                <a:cubicBezTo>
                  <a:pt x="2650199" y="975328"/>
                  <a:pt x="2658152" y="982751"/>
                  <a:pt x="2667165" y="987258"/>
                </a:cubicBezTo>
                <a:cubicBezTo>
                  <a:pt x="2700037" y="1003429"/>
                  <a:pt x="2733175" y="1019070"/>
                  <a:pt x="2766842" y="1033385"/>
                </a:cubicBezTo>
                <a:cubicBezTo>
                  <a:pt x="2981838" y="1123254"/>
                  <a:pt x="3177481" y="1245730"/>
                  <a:pt x="3360930" y="1388353"/>
                </a:cubicBezTo>
                <a:cubicBezTo>
                  <a:pt x="3373125" y="1397897"/>
                  <a:pt x="3382403" y="1411152"/>
                  <a:pt x="3393007" y="1422816"/>
                </a:cubicBezTo>
                <a:cubicBezTo>
                  <a:pt x="3393007" y="1430769"/>
                  <a:pt x="3393007" y="1438722"/>
                  <a:pt x="3393007" y="1446675"/>
                </a:cubicBezTo>
                <a:cubicBezTo>
                  <a:pt x="3390356" y="1458074"/>
                  <a:pt x="3386380" y="1469474"/>
                  <a:pt x="3385054" y="1481138"/>
                </a:cubicBezTo>
                <a:cubicBezTo>
                  <a:pt x="3377896" y="1547678"/>
                  <a:pt x="3339722" y="1593010"/>
                  <a:pt x="3285907" y="1628268"/>
                </a:cubicBezTo>
                <a:cubicBezTo>
                  <a:pt x="3267615" y="1640463"/>
                  <a:pt x="3251974" y="1642318"/>
                  <a:pt x="3232622" y="1630389"/>
                </a:cubicBezTo>
                <a:cubicBezTo>
                  <a:pt x="3123666" y="1563319"/>
                  <a:pt x="3014180" y="1497044"/>
                  <a:pt x="2904959" y="1430239"/>
                </a:cubicBezTo>
                <a:cubicBezTo>
                  <a:pt x="2827815" y="1383051"/>
                  <a:pt x="2755708" y="1329501"/>
                  <a:pt x="2692880" y="1264022"/>
                </a:cubicBezTo>
                <a:cubicBezTo>
                  <a:pt x="2677239" y="1247850"/>
                  <a:pt x="2660272" y="1232740"/>
                  <a:pt x="2643571" y="1217894"/>
                </a:cubicBezTo>
                <a:cubicBezTo>
                  <a:pt x="2603806" y="1182901"/>
                  <a:pt x="2562981" y="1149234"/>
                  <a:pt x="2514998" y="1125109"/>
                </a:cubicBezTo>
                <a:cubicBezTo>
                  <a:pt x="2477884" y="1106553"/>
                  <a:pt x="2440505" y="1103106"/>
                  <a:pt x="2401005" y="1116626"/>
                </a:cubicBezTo>
                <a:cubicBezTo>
                  <a:pt x="2349841" y="1134123"/>
                  <a:pt x="2303183" y="1159307"/>
                  <a:pt x="2260503" y="1191914"/>
                </a:cubicBezTo>
                <a:cubicBezTo>
                  <a:pt x="2198999" y="1238572"/>
                  <a:pt x="2137231" y="1284964"/>
                  <a:pt x="2075728" y="1331357"/>
                </a:cubicBezTo>
                <a:cubicBezTo>
                  <a:pt x="2072547" y="1333743"/>
                  <a:pt x="2069896" y="1336924"/>
                  <a:pt x="2067775" y="1340105"/>
                </a:cubicBezTo>
                <a:cubicBezTo>
                  <a:pt x="2039410" y="1383846"/>
                  <a:pt x="2002031" y="1419635"/>
                  <a:pt x="1965712" y="1456219"/>
                </a:cubicBezTo>
                <a:cubicBezTo>
                  <a:pt x="1947950" y="1473980"/>
                  <a:pt x="1926742" y="1482198"/>
                  <a:pt x="1902353" y="1480608"/>
                </a:cubicBezTo>
                <a:cubicBezTo>
                  <a:pt x="1871071" y="1478487"/>
                  <a:pt x="1839790" y="1476101"/>
                  <a:pt x="1809038" y="1471064"/>
                </a:cubicBezTo>
                <a:cubicBezTo>
                  <a:pt x="1725797" y="1458074"/>
                  <a:pt x="1642556" y="1443759"/>
                  <a:pt x="1559580" y="1429444"/>
                </a:cubicBezTo>
                <a:cubicBezTo>
                  <a:pt x="1497016" y="1418840"/>
                  <a:pt x="1433392" y="1411682"/>
                  <a:pt x="1373215" y="1390209"/>
                </a:cubicBezTo>
                <a:cubicBezTo>
                  <a:pt x="1340343" y="1378279"/>
                  <a:pt x="1307205" y="1375628"/>
                  <a:pt x="1273007" y="1378279"/>
                </a:cubicBezTo>
                <a:cubicBezTo>
                  <a:pt x="1232977" y="1381460"/>
                  <a:pt x="1192682" y="1382786"/>
                  <a:pt x="1153978" y="1367675"/>
                </a:cubicBezTo>
                <a:cubicBezTo>
                  <a:pt x="1148411" y="1365555"/>
                  <a:pt x="1142048" y="1365555"/>
                  <a:pt x="1136216" y="1364759"/>
                </a:cubicBezTo>
                <a:cubicBezTo>
                  <a:pt x="1135951" y="1365820"/>
                  <a:pt x="1135686" y="1367145"/>
                  <a:pt x="1135421" y="1368206"/>
                </a:cubicBezTo>
                <a:cubicBezTo>
                  <a:pt x="1140192" y="1371122"/>
                  <a:pt x="1145229" y="1374038"/>
                  <a:pt x="1149736" y="1377219"/>
                </a:cubicBezTo>
                <a:cubicBezTo>
                  <a:pt x="1160605" y="1385437"/>
                  <a:pt x="1171739" y="1393390"/>
                  <a:pt x="1182343" y="1402138"/>
                </a:cubicBezTo>
                <a:cubicBezTo>
                  <a:pt x="1191357" y="1409561"/>
                  <a:pt x="1193212" y="1418840"/>
                  <a:pt x="1187910" y="1429444"/>
                </a:cubicBezTo>
                <a:cubicBezTo>
                  <a:pt x="1177041" y="1451712"/>
                  <a:pt x="1166702" y="1473980"/>
                  <a:pt x="1155303" y="1495983"/>
                </a:cubicBezTo>
                <a:cubicBezTo>
                  <a:pt x="1153713" y="1499165"/>
                  <a:pt x="1146820" y="1501816"/>
                  <a:pt x="1142843" y="1501550"/>
                </a:cubicBezTo>
                <a:cubicBezTo>
                  <a:pt x="1118985" y="1499430"/>
                  <a:pt x="1095126" y="1498104"/>
                  <a:pt x="1072062" y="1492802"/>
                </a:cubicBezTo>
                <a:cubicBezTo>
                  <a:pt x="1057216" y="1489356"/>
                  <a:pt x="1039720" y="1483259"/>
                  <a:pt x="1030441" y="1472390"/>
                </a:cubicBezTo>
                <a:cubicBezTo>
                  <a:pt x="996243" y="1432095"/>
                  <a:pt x="963371" y="1390209"/>
                  <a:pt x="933680" y="1346467"/>
                </a:cubicBezTo>
                <a:cubicBezTo>
                  <a:pt x="919365" y="1325259"/>
                  <a:pt x="902929" y="1310944"/>
                  <a:pt x="880130" y="1302196"/>
                </a:cubicBezTo>
                <a:cubicBezTo>
                  <a:pt x="830291" y="1283109"/>
                  <a:pt x="778067" y="1278602"/>
                  <a:pt x="725312" y="1278072"/>
                </a:cubicBezTo>
                <a:cubicBezTo>
                  <a:pt x="719480" y="1278072"/>
                  <a:pt x="713648" y="1282578"/>
                  <a:pt x="708080" y="1285229"/>
                </a:cubicBezTo>
                <a:cubicBezTo>
                  <a:pt x="701453" y="1288676"/>
                  <a:pt x="695091" y="1294508"/>
                  <a:pt x="688198" y="1295833"/>
                </a:cubicBezTo>
                <a:cubicBezTo>
                  <a:pt x="679185" y="1297689"/>
                  <a:pt x="676269" y="1301666"/>
                  <a:pt x="677329" y="1310149"/>
                </a:cubicBezTo>
                <a:cubicBezTo>
                  <a:pt x="678389" y="1318102"/>
                  <a:pt x="679715" y="1326055"/>
                  <a:pt x="679185" y="1333743"/>
                </a:cubicBezTo>
                <a:cubicBezTo>
                  <a:pt x="678920" y="1337984"/>
                  <a:pt x="676534" y="1344347"/>
                  <a:pt x="673352" y="1345672"/>
                </a:cubicBezTo>
                <a:cubicBezTo>
                  <a:pt x="670171" y="1346733"/>
                  <a:pt x="664604" y="1343286"/>
                  <a:pt x="661158" y="1340370"/>
                </a:cubicBezTo>
                <a:cubicBezTo>
                  <a:pt x="656651" y="1336394"/>
                  <a:pt x="652940" y="1331092"/>
                  <a:pt x="649494" y="1326055"/>
                </a:cubicBezTo>
                <a:cubicBezTo>
                  <a:pt x="644192" y="1318897"/>
                  <a:pt x="639685" y="1318897"/>
                  <a:pt x="631997" y="1323669"/>
                </a:cubicBezTo>
                <a:cubicBezTo>
                  <a:pt x="619802" y="1331092"/>
                  <a:pt x="606812" y="1339045"/>
                  <a:pt x="593292" y="1342491"/>
                </a:cubicBezTo>
                <a:cubicBezTo>
                  <a:pt x="530994" y="1357867"/>
                  <a:pt x="467900" y="1362373"/>
                  <a:pt x="404011" y="1352300"/>
                </a:cubicBezTo>
                <a:cubicBezTo>
                  <a:pt x="379622" y="1348323"/>
                  <a:pt x="354968" y="1346733"/>
                  <a:pt x="330314" y="1346202"/>
                </a:cubicBezTo>
                <a:cubicBezTo>
                  <a:pt x="322361" y="1345937"/>
                  <a:pt x="310696" y="1350444"/>
                  <a:pt x="306985" y="1356806"/>
                </a:cubicBezTo>
                <a:cubicBezTo>
                  <a:pt x="301153" y="1366615"/>
                  <a:pt x="293995" y="1372712"/>
                  <a:pt x="284187" y="1375098"/>
                </a:cubicBezTo>
                <a:cubicBezTo>
                  <a:pt x="256881" y="1381991"/>
                  <a:pt x="229311" y="1388088"/>
                  <a:pt x="201741" y="1393390"/>
                </a:cubicBezTo>
                <a:cubicBezTo>
                  <a:pt x="187160" y="1396306"/>
                  <a:pt x="172845" y="1392860"/>
                  <a:pt x="160120" y="1384111"/>
                </a:cubicBezTo>
                <a:cubicBezTo>
                  <a:pt x="157999" y="1382521"/>
                  <a:pt x="155083" y="1380135"/>
                  <a:pt x="153227" y="1380400"/>
                </a:cubicBezTo>
                <a:cubicBezTo>
                  <a:pt x="137056" y="1384111"/>
                  <a:pt x="133875" y="1370591"/>
                  <a:pt x="128838" y="1361313"/>
                </a:cubicBezTo>
                <a:cubicBezTo>
                  <a:pt x="121946" y="1348058"/>
                  <a:pt x="115848" y="1334008"/>
                  <a:pt x="112137" y="1319692"/>
                </a:cubicBezTo>
                <a:cubicBezTo>
                  <a:pt x="98352" y="1266407"/>
                  <a:pt x="102593" y="1212857"/>
                  <a:pt x="110812" y="1159307"/>
                </a:cubicBezTo>
                <a:cubicBezTo>
                  <a:pt x="113993" y="1138630"/>
                  <a:pt x="122211" y="1120603"/>
                  <a:pt x="135996" y="1104697"/>
                </a:cubicBezTo>
                <a:cubicBezTo>
                  <a:pt x="146865" y="1091972"/>
                  <a:pt x="156674" y="1078187"/>
                  <a:pt x="168603" y="1066522"/>
                </a:cubicBezTo>
                <a:cubicBezTo>
                  <a:pt x="190076" y="1045049"/>
                  <a:pt x="199620" y="1016684"/>
                  <a:pt x="214731" y="991499"/>
                </a:cubicBezTo>
                <a:cubicBezTo>
                  <a:pt x="215261" y="990704"/>
                  <a:pt x="215526" y="989909"/>
                  <a:pt x="215526" y="989113"/>
                </a:cubicBezTo>
                <a:cubicBezTo>
                  <a:pt x="214200" y="970556"/>
                  <a:pt x="226395" y="958892"/>
                  <a:pt x="238324" y="947758"/>
                </a:cubicBezTo>
                <a:cubicBezTo>
                  <a:pt x="253700" y="933443"/>
                  <a:pt x="260328" y="916211"/>
                  <a:pt x="260593" y="895799"/>
                </a:cubicBezTo>
                <a:cubicBezTo>
                  <a:pt x="260593" y="887315"/>
                  <a:pt x="260593" y="878832"/>
                  <a:pt x="261653" y="870614"/>
                </a:cubicBezTo>
                <a:cubicBezTo>
                  <a:pt x="264569" y="845695"/>
                  <a:pt x="266160" y="820245"/>
                  <a:pt x="272257" y="796121"/>
                </a:cubicBezTo>
                <a:cubicBezTo>
                  <a:pt x="277824" y="774118"/>
                  <a:pt x="270666" y="760068"/>
                  <a:pt x="247338" y="760068"/>
                </a:cubicBezTo>
                <a:cubicBezTo>
                  <a:pt x="231432" y="760068"/>
                  <a:pt x="215526" y="762984"/>
                  <a:pt x="199620" y="762453"/>
                </a:cubicBezTo>
                <a:cubicBezTo>
                  <a:pt x="187425" y="762188"/>
                  <a:pt x="174700" y="761128"/>
                  <a:pt x="163566" y="756356"/>
                </a:cubicBezTo>
                <a:cubicBezTo>
                  <a:pt x="143949" y="748138"/>
                  <a:pt x="141828" y="748403"/>
                  <a:pt x="140768" y="769346"/>
                </a:cubicBezTo>
                <a:cubicBezTo>
                  <a:pt x="139442" y="794265"/>
                  <a:pt x="129899" y="804869"/>
                  <a:pt x="104979" y="808846"/>
                </a:cubicBezTo>
                <a:cubicBezTo>
                  <a:pt x="94906" y="810436"/>
                  <a:pt x="84832" y="812027"/>
                  <a:pt x="75288" y="814943"/>
                </a:cubicBezTo>
                <a:cubicBezTo>
                  <a:pt x="49839" y="822896"/>
                  <a:pt x="39765" y="820245"/>
                  <a:pt x="25450" y="797182"/>
                </a:cubicBezTo>
                <a:cubicBezTo>
                  <a:pt x="16171" y="782336"/>
                  <a:pt x="9013" y="766165"/>
                  <a:pt x="795" y="750789"/>
                </a:cubicBezTo>
                <a:cubicBezTo>
                  <a:pt x="0" y="746548"/>
                  <a:pt x="0" y="741246"/>
                  <a:pt x="0" y="735944"/>
                </a:cubicBezTo>
                <a:close/>
                <a:moveTo>
                  <a:pt x="504219" y="1164609"/>
                </a:moveTo>
                <a:cubicBezTo>
                  <a:pt x="502098" y="1161163"/>
                  <a:pt x="500773" y="1158777"/>
                  <a:pt x="498917" y="1156921"/>
                </a:cubicBezTo>
                <a:cubicBezTo>
                  <a:pt x="479300" y="1139425"/>
                  <a:pt x="473202" y="1115301"/>
                  <a:pt x="468166" y="1091177"/>
                </a:cubicBezTo>
                <a:cubicBezTo>
                  <a:pt x="466045" y="1081633"/>
                  <a:pt x="463394" y="1072355"/>
                  <a:pt x="459682" y="1063341"/>
                </a:cubicBezTo>
                <a:cubicBezTo>
                  <a:pt x="455971" y="1053533"/>
                  <a:pt x="448283" y="1050882"/>
                  <a:pt x="439535" y="1056979"/>
                </a:cubicBezTo>
                <a:cubicBezTo>
                  <a:pt x="430256" y="1063606"/>
                  <a:pt x="422038" y="1071559"/>
                  <a:pt x="412760" y="1078452"/>
                </a:cubicBezTo>
                <a:cubicBezTo>
                  <a:pt x="382008" y="1101516"/>
                  <a:pt x="352052" y="1125109"/>
                  <a:pt x="320240" y="1146583"/>
                </a:cubicBezTo>
                <a:cubicBezTo>
                  <a:pt x="300623" y="1159838"/>
                  <a:pt x="278354" y="1169381"/>
                  <a:pt x="257677" y="1181310"/>
                </a:cubicBezTo>
                <a:cubicBezTo>
                  <a:pt x="248133" y="1186878"/>
                  <a:pt x="239385" y="1193505"/>
                  <a:pt x="230902" y="1200663"/>
                </a:cubicBezTo>
                <a:cubicBezTo>
                  <a:pt x="228251" y="1203049"/>
                  <a:pt x="227985" y="1208351"/>
                  <a:pt x="226395" y="1212327"/>
                </a:cubicBezTo>
                <a:cubicBezTo>
                  <a:pt x="230371" y="1213388"/>
                  <a:pt x="234613" y="1216304"/>
                  <a:pt x="238059" y="1215508"/>
                </a:cubicBezTo>
                <a:cubicBezTo>
                  <a:pt x="270136" y="1207025"/>
                  <a:pt x="298237" y="1216834"/>
                  <a:pt x="324747" y="1233800"/>
                </a:cubicBezTo>
                <a:cubicBezTo>
                  <a:pt x="331904" y="1238307"/>
                  <a:pt x="338002" y="1238042"/>
                  <a:pt x="345690" y="1234330"/>
                </a:cubicBezTo>
                <a:cubicBezTo>
                  <a:pt x="377502" y="1218690"/>
                  <a:pt x="410374" y="1206760"/>
                  <a:pt x="445102" y="1198807"/>
                </a:cubicBezTo>
                <a:cubicBezTo>
                  <a:pt x="462864" y="1194831"/>
                  <a:pt x="479035" y="1182636"/>
                  <a:pt x="495736" y="1173888"/>
                </a:cubicBezTo>
                <a:cubicBezTo>
                  <a:pt x="499447" y="1172032"/>
                  <a:pt x="501568" y="1167790"/>
                  <a:pt x="504219" y="1164609"/>
                </a:cubicBezTo>
                <a:close/>
                <a:moveTo>
                  <a:pt x="1072857" y="822366"/>
                </a:moveTo>
                <a:cubicBezTo>
                  <a:pt x="1071267" y="824487"/>
                  <a:pt x="1069676" y="826342"/>
                  <a:pt x="1068085" y="828463"/>
                </a:cubicBezTo>
                <a:cubicBezTo>
                  <a:pt x="1077099" y="836151"/>
                  <a:pt x="1087173" y="843044"/>
                  <a:pt x="1095126" y="851527"/>
                </a:cubicBezTo>
                <a:cubicBezTo>
                  <a:pt x="1118454" y="875916"/>
                  <a:pt x="1136216" y="903751"/>
                  <a:pt x="1138602" y="938480"/>
                </a:cubicBezTo>
                <a:cubicBezTo>
                  <a:pt x="1139662" y="951469"/>
                  <a:pt x="1144699" y="952795"/>
                  <a:pt x="1155303" y="950409"/>
                </a:cubicBezTo>
                <a:cubicBezTo>
                  <a:pt x="1185259" y="943781"/>
                  <a:pt x="1215481" y="937684"/>
                  <a:pt x="1245437" y="931322"/>
                </a:cubicBezTo>
                <a:cubicBezTo>
                  <a:pt x="1245967" y="931057"/>
                  <a:pt x="1246497" y="929996"/>
                  <a:pt x="1248883" y="927080"/>
                </a:cubicBezTo>
                <a:cubicBezTo>
                  <a:pt x="1192152" y="888376"/>
                  <a:pt x="1131974" y="856299"/>
                  <a:pt x="1072857" y="822366"/>
                </a:cubicBezTo>
                <a:close/>
                <a:moveTo>
                  <a:pt x="1075243" y="1413272"/>
                </a:moveTo>
                <a:cubicBezTo>
                  <a:pt x="1075508" y="1412477"/>
                  <a:pt x="1075508" y="1411682"/>
                  <a:pt x="1075773" y="1411152"/>
                </a:cubicBezTo>
                <a:cubicBezTo>
                  <a:pt x="1078955" y="1411152"/>
                  <a:pt x="1082136" y="1411682"/>
                  <a:pt x="1085052" y="1411152"/>
                </a:cubicBezTo>
                <a:cubicBezTo>
                  <a:pt x="1093005" y="1409296"/>
                  <a:pt x="1104934" y="1411947"/>
                  <a:pt x="1105199" y="1398957"/>
                </a:cubicBezTo>
                <a:cubicBezTo>
                  <a:pt x="1105464" y="1387558"/>
                  <a:pt x="1095126" y="1384111"/>
                  <a:pt x="1086642" y="1383846"/>
                </a:cubicBezTo>
                <a:cubicBezTo>
                  <a:pt x="1068351" y="1382786"/>
                  <a:pt x="1049794" y="1383581"/>
                  <a:pt x="1031237" y="1384642"/>
                </a:cubicBezTo>
                <a:cubicBezTo>
                  <a:pt x="1027790" y="1384907"/>
                  <a:pt x="1024609" y="1389148"/>
                  <a:pt x="1021163" y="1391534"/>
                </a:cubicBezTo>
                <a:cubicBezTo>
                  <a:pt x="1023814" y="1395246"/>
                  <a:pt x="1025935" y="1400813"/>
                  <a:pt x="1029381" y="1401873"/>
                </a:cubicBezTo>
                <a:cubicBezTo>
                  <a:pt x="1044492" y="1406115"/>
                  <a:pt x="1059867" y="1409561"/>
                  <a:pt x="1075243" y="1413272"/>
                </a:cubicBezTo>
                <a:close/>
                <a:moveTo>
                  <a:pt x="572880" y="338825"/>
                </a:moveTo>
                <a:cubicBezTo>
                  <a:pt x="560950" y="338295"/>
                  <a:pt x="553262" y="336704"/>
                  <a:pt x="546105" y="338029"/>
                </a:cubicBezTo>
                <a:cubicBezTo>
                  <a:pt x="542393" y="338825"/>
                  <a:pt x="537091" y="345187"/>
                  <a:pt x="537622" y="348633"/>
                </a:cubicBezTo>
                <a:cubicBezTo>
                  <a:pt x="538417" y="354731"/>
                  <a:pt x="541863" y="361358"/>
                  <a:pt x="545840" y="366130"/>
                </a:cubicBezTo>
                <a:cubicBezTo>
                  <a:pt x="547165" y="367455"/>
                  <a:pt x="555913" y="364539"/>
                  <a:pt x="559095" y="361358"/>
                </a:cubicBezTo>
                <a:cubicBezTo>
                  <a:pt x="563866" y="356321"/>
                  <a:pt x="566783" y="349164"/>
                  <a:pt x="572880" y="338825"/>
                </a:cubicBezTo>
                <a:close/>
                <a:moveTo>
                  <a:pt x="633322" y="413053"/>
                </a:moveTo>
                <a:cubicBezTo>
                  <a:pt x="627490" y="406160"/>
                  <a:pt x="623779" y="401388"/>
                  <a:pt x="619802" y="396616"/>
                </a:cubicBezTo>
                <a:cubicBezTo>
                  <a:pt x="616356" y="401918"/>
                  <a:pt x="610524" y="407220"/>
                  <a:pt x="610524" y="412522"/>
                </a:cubicBezTo>
                <a:cubicBezTo>
                  <a:pt x="610524" y="417824"/>
                  <a:pt x="616091" y="423391"/>
                  <a:pt x="619272" y="428959"/>
                </a:cubicBezTo>
                <a:cubicBezTo>
                  <a:pt x="623249" y="424187"/>
                  <a:pt x="627490" y="419680"/>
                  <a:pt x="633322" y="413053"/>
                </a:cubicBezTo>
                <a:close/>
                <a:moveTo>
                  <a:pt x="662748" y="1269058"/>
                </a:moveTo>
                <a:cubicBezTo>
                  <a:pt x="670701" y="1283374"/>
                  <a:pt x="679185" y="1288411"/>
                  <a:pt x="690584" y="1287085"/>
                </a:cubicBezTo>
                <a:cubicBezTo>
                  <a:pt x="693765" y="1286820"/>
                  <a:pt x="696681" y="1283374"/>
                  <a:pt x="699862" y="1281253"/>
                </a:cubicBezTo>
                <a:cubicBezTo>
                  <a:pt x="697477" y="1278337"/>
                  <a:pt x="695886" y="1273830"/>
                  <a:pt x="692970" y="1273300"/>
                </a:cubicBezTo>
                <a:cubicBezTo>
                  <a:pt x="684222" y="1271444"/>
                  <a:pt x="675208" y="1270649"/>
                  <a:pt x="662748" y="1269058"/>
                </a:cubicBezTo>
                <a:close/>
                <a:moveTo>
                  <a:pt x="291609" y="848611"/>
                </a:moveTo>
                <a:cubicBezTo>
                  <a:pt x="293465" y="849141"/>
                  <a:pt x="295321" y="849671"/>
                  <a:pt x="297176" y="850201"/>
                </a:cubicBezTo>
                <a:cubicBezTo>
                  <a:pt x="299827" y="842779"/>
                  <a:pt x="302743" y="835356"/>
                  <a:pt x="304599" y="827933"/>
                </a:cubicBezTo>
                <a:cubicBezTo>
                  <a:pt x="305129" y="826077"/>
                  <a:pt x="301683" y="823426"/>
                  <a:pt x="300093" y="821040"/>
                </a:cubicBezTo>
                <a:cubicBezTo>
                  <a:pt x="297972" y="822896"/>
                  <a:pt x="294525" y="824222"/>
                  <a:pt x="293995" y="826342"/>
                </a:cubicBezTo>
                <a:cubicBezTo>
                  <a:pt x="292670" y="833500"/>
                  <a:pt x="292140" y="841188"/>
                  <a:pt x="291609" y="848611"/>
                </a:cubicBezTo>
                <a:close/>
              </a:path>
            </a:pathLst>
          </a:custGeom>
          <a:solidFill>
            <a:srgbClr val="009DD9"/>
          </a:solidFill>
          <a:ln w="26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F9658007-F4CF-3848-94FE-68EDE48066D0}"/>
              </a:ext>
            </a:extLst>
          </p:cNvPr>
          <p:cNvSpPr txBox="1"/>
          <p:nvPr/>
        </p:nvSpPr>
        <p:spPr>
          <a:xfrm>
            <a:off x="616226" y="1597507"/>
            <a:ext cx="46637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chemeClr val="tx2"/>
                </a:solidFill>
              </a:rPr>
              <a:t>Problématiques identiques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8EBF5484-25BD-BA4E-A059-86D336BCF06D}"/>
              </a:ext>
            </a:extLst>
          </p:cNvPr>
          <p:cNvSpPr txBox="1"/>
          <p:nvPr/>
        </p:nvSpPr>
        <p:spPr>
          <a:xfrm>
            <a:off x="616226" y="2541191"/>
            <a:ext cx="36601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chemeClr val="tx2"/>
                </a:solidFill>
              </a:rPr>
              <a:t>Compétences limités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8B149594-23F2-4243-B5A1-DB4F9B59BA3B}"/>
              </a:ext>
            </a:extLst>
          </p:cNvPr>
          <p:cNvSpPr txBox="1"/>
          <p:nvPr/>
        </p:nvSpPr>
        <p:spPr>
          <a:xfrm>
            <a:off x="616226" y="3484875"/>
            <a:ext cx="4805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chemeClr val="tx2"/>
                </a:solidFill>
              </a:rPr>
              <a:t>Maintenances et évolutions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A158C00D-86BF-F94D-A19A-B1117A69C5FA}"/>
              </a:ext>
            </a:extLst>
          </p:cNvPr>
          <p:cNvSpPr txBox="1"/>
          <p:nvPr/>
        </p:nvSpPr>
        <p:spPr>
          <a:xfrm>
            <a:off x="616226" y="4428559"/>
            <a:ext cx="4076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chemeClr val="tx2"/>
                </a:solidFill>
              </a:rPr>
              <a:t>Pérennité des solutions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4704DCF4-1095-174E-AAAC-76E6B4F6E86D}"/>
              </a:ext>
            </a:extLst>
          </p:cNvPr>
          <p:cNvSpPr txBox="1"/>
          <p:nvPr/>
        </p:nvSpPr>
        <p:spPr>
          <a:xfrm>
            <a:off x="616226" y="5372243"/>
            <a:ext cx="97504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chemeClr val="tx2"/>
                </a:solidFill>
              </a:rPr>
              <a:t>RGPD (règlementation, sécurité, sauvegardes, backups …)</a:t>
            </a:r>
          </a:p>
        </p:txBody>
      </p:sp>
    </p:spTree>
    <p:extLst>
      <p:ext uri="{BB962C8B-B14F-4D97-AF65-F5344CB8AC3E}">
        <p14:creationId xmlns:p14="http://schemas.microsoft.com/office/powerpoint/2010/main" val="186458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1" grpId="0"/>
      <p:bldP spid="42" grpId="0"/>
      <p:bldP spid="43" grpId="0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>
            <a:extLst>
              <a:ext uri="{FF2B5EF4-FFF2-40B4-BE49-F238E27FC236}">
                <a16:creationId xmlns:a16="http://schemas.microsoft.com/office/drawing/2014/main" id="{0223F24A-C9F6-C740-9D3F-2FC0751B4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48" y="4523129"/>
            <a:ext cx="1639770" cy="163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915661B-6F09-0B43-9A1B-46A75E2B2C42}"/>
              </a:ext>
            </a:extLst>
          </p:cNvPr>
          <p:cNvSpPr txBox="1"/>
          <p:nvPr/>
        </p:nvSpPr>
        <p:spPr>
          <a:xfrm>
            <a:off x="3122878" y="4989071"/>
            <a:ext cx="19995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solidFill>
                  <a:schemeClr val="tx2"/>
                </a:solidFill>
              </a:rPr>
              <a:t>6 CODEP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3E283C6-3273-3742-9078-7815F6AF7071}"/>
              </a:ext>
            </a:extLst>
          </p:cNvPr>
          <p:cNvSpPr txBox="1"/>
          <p:nvPr/>
        </p:nvSpPr>
        <p:spPr>
          <a:xfrm>
            <a:off x="6096002" y="4989071"/>
            <a:ext cx="19470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solidFill>
                  <a:schemeClr val="tx2"/>
                </a:solidFill>
              </a:rPr>
              <a:t>61 Clubs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1CF27AC2-A5EC-044B-BCF5-E559B76F73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6226" y="339509"/>
            <a:ext cx="11194774" cy="72424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 err="1">
                <a:solidFill>
                  <a:schemeClr val="accent2"/>
                </a:solidFill>
                <a:latin typeface="IBM Plex Sans" panose="020B0503050203000203" pitchFamily="34" charset="0"/>
              </a:rPr>
              <a:t>Quelques</a:t>
            </a:r>
            <a:r>
              <a:rPr lang="en-US" dirty="0">
                <a:solidFill>
                  <a:schemeClr val="accent2"/>
                </a:solidFill>
                <a:latin typeface="IBM Plex Sans" panose="020B0503050203000203" pitchFamily="34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IBM Plex Sans" panose="020B0503050203000203" pitchFamily="34" charset="0"/>
              </a:rPr>
              <a:t>chiffres</a:t>
            </a:r>
            <a:endParaRPr lang="en-US" dirty="0">
              <a:solidFill>
                <a:schemeClr val="tx1"/>
              </a:solidFill>
              <a:latin typeface="IBM Plex Sans" panose="020B0503050203000203" pitchFamily="34" charset="0"/>
            </a:endParaRPr>
          </a:p>
        </p:txBody>
      </p:sp>
      <p:sp>
        <p:nvSpPr>
          <p:cNvPr id="12" name="Freeform: Shape 39">
            <a:extLst>
              <a:ext uri="{FF2B5EF4-FFF2-40B4-BE49-F238E27FC236}">
                <a16:creationId xmlns:a16="http://schemas.microsoft.com/office/drawing/2014/main" id="{30435161-20AA-6D45-A19D-13E2FB5EBB15}"/>
              </a:ext>
            </a:extLst>
          </p:cNvPr>
          <p:cNvSpPr/>
          <p:nvPr/>
        </p:nvSpPr>
        <p:spPr>
          <a:xfrm>
            <a:off x="5919549" y="250058"/>
            <a:ext cx="1073111" cy="883140"/>
          </a:xfrm>
          <a:custGeom>
            <a:avLst/>
            <a:gdLst>
              <a:gd name="connsiteX0" fmla="*/ 1163986 w 1372764"/>
              <a:gd name="connsiteY0" fmla="*/ 577777 h 1129746"/>
              <a:gd name="connsiteX1" fmla="*/ 1294149 w 1372764"/>
              <a:gd name="connsiteY1" fmla="*/ 687538 h 1129746"/>
              <a:gd name="connsiteX2" fmla="*/ 1309927 w 1372764"/>
              <a:gd name="connsiteY2" fmla="*/ 713652 h 1129746"/>
              <a:gd name="connsiteX3" fmla="*/ 1372764 w 1372764"/>
              <a:gd name="connsiteY3" fmla="*/ 748335 h 1129746"/>
              <a:gd name="connsiteX4" fmla="*/ 1280548 w 1372764"/>
              <a:gd name="connsiteY4" fmla="*/ 849120 h 1129746"/>
              <a:gd name="connsiteX5" fmla="*/ 1235528 w 1372764"/>
              <a:gd name="connsiteY5" fmla="*/ 790363 h 1129746"/>
              <a:gd name="connsiteX6" fmla="*/ 1199485 w 1372764"/>
              <a:gd name="connsiteY6" fmla="*/ 800292 h 1129746"/>
              <a:gd name="connsiteX7" fmla="*/ 1083196 w 1372764"/>
              <a:gd name="connsiteY7" fmla="*/ 743983 h 1129746"/>
              <a:gd name="connsiteX8" fmla="*/ 1163986 w 1372764"/>
              <a:gd name="connsiteY8" fmla="*/ 577777 h 1129746"/>
              <a:gd name="connsiteX9" fmla="*/ 999820 w 1372764"/>
              <a:gd name="connsiteY9" fmla="*/ 467608 h 1129746"/>
              <a:gd name="connsiteX10" fmla="*/ 1048920 w 1372764"/>
              <a:gd name="connsiteY10" fmla="*/ 486378 h 1129746"/>
              <a:gd name="connsiteX11" fmla="*/ 1079387 w 1372764"/>
              <a:gd name="connsiteY11" fmla="*/ 567304 h 1129746"/>
              <a:gd name="connsiteX12" fmla="*/ 1016686 w 1372764"/>
              <a:gd name="connsiteY12" fmla="*/ 624701 h 1129746"/>
              <a:gd name="connsiteX13" fmla="*/ 981867 w 1372764"/>
              <a:gd name="connsiteY13" fmla="*/ 623205 h 1129746"/>
              <a:gd name="connsiteX14" fmla="*/ 951672 w 1372764"/>
              <a:gd name="connsiteY14" fmla="*/ 614500 h 1129746"/>
              <a:gd name="connsiteX15" fmla="*/ 967450 w 1372764"/>
              <a:gd name="connsiteY15" fmla="*/ 558328 h 1129746"/>
              <a:gd name="connsiteX16" fmla="*/ 991116 w 1372764"/>
              <a:gd name="connsiteY16" fmla="*/ 472776 h 1129746"/>
              <a:gd name="connsiteX17" fmla="*/ 999820 w 1372764"/>
              <a:gd name="connsiteY17" fmla="*/ 467608 h 1129746"/>
              <a:gd name="connsiteX18" fmla="*/ 697059 w 1372764"/>
              <a:gd name="connsiteY18" fmla="*/ 383417 h 1129746"/>
              <a:gd name="connsiteX19" fmla="*/ 951537 w 1372764"/>
              <a:gd name="connsiteY19" fmla="*/ 454823 h 1129746"/>
              <a:gd name="connsiteX20" fmla="*/ 955481 w 1372764"/>
              <a:gd name="connsiteY20" fmla="*/ 456455 h 1129746"/>
              <a:gd name="connsiteX21" fmla="*/ 914405 w 1372764"/>
              <a:gd name="connsiteY21" fmla="*/ 604028 h 1129746"/>
              <a:gd name="connsiteX22" fmla="*/ 869658 w 1372764"/>
              <a:gd name="connsiteY22" fmla="*/ 591787 h 1129746"/>
              <a:gd name="connsiteX23" fmla="*/ 657480 w 1372764"/>
              <a:gd name="connsiteY23" fmla="*/ 532622 h 1129746"/>
              <a:gd name="connsiteX24" fmla="*/ 632862 w 1372764"/>
              <a:gd name="connsiteY24" fmla="*/ 490322 h 1129746"/>
              <a:gd name="connsiteX25" fmla="*/ 656392 w 1372764"/>
              <a:gd name="connsiteY25" fmla="*/ 406131 h 1129746"/>
              <a:gd name="connsiteX26" fmla="*/ 697059 w 1372764"/>
              <a:gd name="connsiteY26" fmla="*/ 383417 h 1129746"/>
              <a:gd name="connsiteX27" fmla="*/ 340301 w 1372764"/>
              <a:gd name="connsiteY27" fmla="*/ 187424 h 1129746"/>
              <a:gd name="connsiteX28" fmla="*/ 413203 w 1372764"/>
              <a:gd name="connsiteY28" fmla="*/ 230540 h 1129746"/>
              <a:gd name="connsiteX29" fmla="*/ 489234 w 1372764"/>
              <a:gd name="connsiteY29" fmla="*/ 365463 h 1129746"/>
              <a:gd name="connsiteX30" fmla="*/ 603484 w 1372764"/>
              <a:gd name="connsiteY30" fmla="*/ 568392 h 1129746"/>
              <a:gd name="connsiteX31" fmla="*/ 613276 w 1372764"/>
              <a:gd name="connsiteY31" fmla="*/ 575737 h 1129746"/>
              <a:gd name="connsiteX32" fmla="*/ 922702 w 1372764"/>
              <a:gd name="connsiteY32" fmla="*/ 662376 h 1129746"/>
              <a:gd name="connsiteX33" fmla="*/ 1002813 w 1372764"/>
              <a:gd name="connsiteY33" fmla="*/ 710116 h 1129746"/>
              <a:gd name="connsiteX34" fmla="*/ 1315639 w 1372764"/>
              <a:gd name="connsiteY34" fmla="*/ 1029879 h 1129746"/>
              <a:gd name="connsiteX35" fmla="*/ 1330873 w 1372764"/>
              <a:gd name="connsiteY35" fmla="*/ 1089724 h 1129746"/>
              <a:gd name="connsiteX36" fmla="*/ 1284629 w 1372764"/>
              <a:gd name="connsiteY36" fmla="*/ 1128895 h 1129746"/>
              <a:gd name="connsiteX37" fmla="*/ 1232945 w 1372764"/>
              <a:gd name="connsiteY37" fmla="*/ 1110806 h 1129746"/>
              <a:gd name="connsiteX38" fmla="*/ 1154194 w 1372764"/>
              <a:gd name="connsiteY38" fmla="*/ 1030967 h 1129746"/>
              <a:gd name="connsiteX39" fmla="*/ 1033824 w 1372764"/>
              <a:gd name="connsiteY39" fmla="*/ 908965 h 1129746"/>
              <a:gd name="connsiteX40" fmla="*/ 1021311 w 1372764"/>
              <a:gd name="connsiteY40" fmla="*/ 901620 h 1129746"/>
              <a:gd name="connsiteX41" fmla="*/ 675978 w 1372764"/>
              <a:gd name="connsiteY41" fmla="*/ 804644 h 1129746"/>
              <a:gd name="connsiteX42" fmla="*/ 580769 w 1372764"/>
              <a:gd name="connsiteY42" fmla="*/ 777442 h 1129746"/>
              <a:gd name="connsiteX43" fmla="*/ 531397 w 1372764"/>
              <a:gd name="connsiteY43" fmla="*/ 748335 h 1129746"/>
              <a:gd name="connsiteX44" fmla="*/ 511676 w 1372764"/>
              <a:gd name="connsiteY44" fmla="*/ 723581 h 1129746"/>
              <a:gd name="connsiteX45" fmla="*/ 274064 w 1372764"/>
              <a:gd name="connsiteY45" fmla="*/ 307114 h 1129746"/>
              <a:gd name="connsiteX46" fmla="*/ 324116 w 1372764"/>
              <a:gd name="connsiteY46" fmla="*/ 190008 h 1129746"/>
              <a:gd name="connsiteX47" fmla="*/ 340301 w 1372764"/>
              <a:gd name="connsiteY47" fmla="*/ 187424 h 1129746"/>
              <a:gd name="connsiteX48" fmla="*/ 5440 w 1372764"/>
              <a:gd name="connsiteY48" fmla="*/ 0 h 1129746"/>
              <a:gd name="connsiteX49" fmla="*/ 217482 w 1372764"/>
              <a:gd name="connsiteY49" fmla="*/ 136 h 1129746"/>
              <a:gd name="connsiteX50" fmla="*/ 225507 w 1372764"/>
              <a:gd name="connsiteY50" fmla="*/ 4624 h 1129746"/>
              <a:gd name="connsiteX51" fmla="*/ 297321 w 1372764"/>
              <a:gd name="connsiteY51" fmla="*/ 144036 h 1129746"/>
              <a:gd name="connsiteX52" fmla="*/ 298409 w 1372764"/>
              <a:gd name="connsiteY52" fmla="*/ 146893 h 1129746"/>
              <a:gd name="connsiteX53" fmla="*/ 215714 w 1372764"/>
              <a:gd name="connsiteY53" fmla="*/ 221019 h 1129746"/>
              <a:gd name="connsiteX54" fmla="*/ 0 w 1372764"/>
              <a:gd name="connsiteY54" fmla="*/ 544 h 1129746"/>
              <a:gd name="connsiteX55" fmla="*/ 5440 w 1372764"/>
              <a:gd name="connsiteY55" fmla="*/ 0 h 1129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372764" h="1129746">
                <a:moveTo>
                  <a:pt x="1163986" y="577777"/>
                </a:moveTo>
                <a:cubicBezTo>
                  <a:pt x="1231992" y="566352"/>
                  <a:pt x="1294965" y="618716"/>
                  <a:pt x="1294149" y="687538"/>
                </a:cubicBezTo>
                <a:cubicBezTo>
                  <a:pt x="1294013" y="701275"/>
                  <a:pt x="1298229" y="707804"/>
                  <a:pt x="1309927" y="713652"/>
                </a:cubicBezTo>
                <a:cubicBezTo>
                  <a:pt x="1331008" y="724261"/>
                  <a:pt x="1351274" y="736366"/>
                  <a:pt x="1372764" y="748335"/>
                </a:cubicBezTo>
                <a:cubicBezTo>
                  <a:pt x="1341753" y="782338"/>
                  <a:pt x="1311287" y="815389"/>
                  <a:pt x="1280548" y="849120"/>
                </a:cubicBezTo>
                <a:cubicBezTo>
                  <a:pt x="1265043" y="828990"/>
                  <a:pt x="1249946" y="809268"/>
                  <a:pt x="1235528" y="790363"/>
                </a:cubicBezTo>
                <a:cubicBezTo>
                  <a:pt x="1222879" y="793899"/>
                  <a:pt x="1211454" y="798115"/>
                  <a:pt x="1199485" y="800292"/>
                </a:cubicBezTo>
                <a:cubicBezTo>
                  <a:pt x="1152970" y="808452"/>
                  <a:pt x="1105638" y="785194"/>
                  <a:pt x="1083196" y="743983"/>
                </a:cubicBezTo>
                <a:cubicBezTo>
                  <a:pt x="1045521" y="674889"/>
                  <a:pt x="1086460" y="590970"/>
                  <a:pt x="1163986" y="577777"/>
                </a:cubicBezTo>
                <a:close/>
                <a:moveTo>
                  <a:pt x="999820" y="467608"/>
                </a:moveTo>
                <a:cubicBezTo>
                  <a:pt x="1016550" y="473049"/>
                  <a:pt x="1034095" y="475633"/>
                  <a:pt x="1048920" y="486378"/>
                </a:cubicBezTo>
                <a:cubicBezTo>
                  <a:pt x="1074219" y="504603"/>
                  <a:pt x="1086323" y="536566"/>
                  <a:pt x="1079387" y="567304"/>
                </a:cubicBezTo>
                <a:cubicBezTo>
                  <a:pt x="1072587" y="596819"/>
                  <a:pt x="1047560" y="620621"/>
                  <a:pt x="1016686" y="624701"/>
                </a:cubicBezTo>
                <a:cubicBezTo>
                  <a:pt x="1005261" y="626197"/>
                  <a:pt x="993292" y="624973"/>
                  <a:pt x="981867" y="623205"/>
                </a:cubicBezTo>
                <a:cubicBezTo>
                  <a:pt x="972074" y="621709"/>
                  <a:pt x="962417" y="617764"/>
                  <a:pt x="951672" y="614500"/>
                </a:cubicBezTo>
                <a:cubicBezTo>
                  <a:pt x="957112" y="595323"/>
                  <a:pt x="962281" y="576825"/>
                  <a:pt x="967450" y="558328"/>
                </a:cubicBezTo>
                <a:cubicBezTo>
                  <a:pt x="975338" y="529901"/>
                  <a:pt x="983499" y="501339"/>
                  <a:pt x="991116" y="472776"/>
                </a:cubicBezTo>
                <a:cubicBezTo>
                  <a:pt x="992475" y="467472"/>
                  <a:pt x="994108" y="465704"/>
                  <a:pt x="999820" y="467608"/>
                </a:cubicBezTo>
                <a:close/>
                <a:moveTo>
                  <a:pt x="697059" y="383417"/>
                </a:moveTo>
                <a:cubicBezTo>
                  <a:pt x="781930" y="407083"/>
                  <a:pt x="866802" y="431021"/>
                  <a:pt x="951537" y="454823"/>
                </a:cubicBezTo>
                <a:cubicBezTo>
                  <a:pt x="952625" y="455095"/>
                  <a:pt x="953577" y="455639"/>
                  <a:pt x="955481" y="456455"/>
                </a:cubicBezTo>
                <a:cubicBezTo>
                  <a:pt x="941880" y="505147"/>
                  <a:pt x="928279" y="554112"/>
                  <a:pt x="914405" y="604028"/>
                </a:cubicBezTo>
                <a:cubicBezTo>
                  <a:pt x="898764" y="599812"/>
                  <a:pt x="884211" y="595867"/>
                  <a:pt x="869658" y="591787"/>
                </a:cubicBezTo>
                <a:cubicBezTo>
                  <a:pt x="798932" y="572065"/>
                  <a:pt x="728206" y="552207"/>
                  <a:pt x="657480" y="532622"/>
                </a:cubicBezTo>
                <a:cubicBezTo>
                  <a:pt x="636262" y="526637"/>
                  <a:pt x="627149" y="511540"/>
                  <a:pt x="632862" y="490322"/>
                </a:cubicBezTo>
                <a:cubicBezTo>
                  <a:pt x="640478" y="462168"/>
                  <a:pt x="648367" y="434149"/>
                  <a:pt x="656392" y="406131"/>
                </a:cubicBezTo>
                <a:cubicBezTo>
                  <a:pt x="661968" y="387089"/>
                  <a:pt x="677882" y="378112"/>
                  <a:pt x="697059" y="383417"/>
                </a:cubicBezTo>
                <a:close/>
                <a:moveTo>
                  <a:pt x="340301" y="187424"/>
                </a:moveTo>
                <a:cubicBezTo>
                  <a:pt x="374168" y="188648"/>
                  <a:pt x="397698" y="202929"/>
                  <a:pt x="413203" y="230540"/>
                </a:cubicBezTo>
                <a:cubicBezTo>
                  <a:pt x="438502" y="275559"/>
                  <a:pt x="463936" y="320443"/>
                  <a:pt x="489234" y="365463"/>
                </a:cubicBezTo>
                <a:cubicBezTo>
                  <a:pt x="527317" y="433061"/>
                  <a:pt x="565536" y="500794"/>
                  <a:pt x="603484" y="568392"/>
                </a:cubicBezTo>
                <a:cubicBezTo>
                  <a:pt x="605796" y="572473"/>
                  <a:pt x="608788" y="574513"/>
                  <a:pt x="613276" y="575737"/>
                </a:cubicBezTo>
                <a:cubicBezTo>
                  <a:pt x="716509" y="604571"/>
                  <a:pt x="819606" y="633541"/>
                  <a:pt x="922702" y="662376"/>
                </a:cubicBezTo>
                <a:cubicBezTo>
                  <a:pt x="953713" y="671081"/>
                  <a:pt x="980371" y="686994"/>
                  <a:pt x="1002813" y="710116"/>
                </a:cubicBezTo>
                <a:cubicBezTo>
                  <a:pt x="1106998" y="816749"/>
                  <a:pt x="1211319" y="923382"/>
                  <a:pt x="1315639" y="1029879"/>
                </a:cubicBezTo>
                <a:cubicBezTo>
                  <a:pt x="1332233" y="1046880"/>
                  <a:pt x="1338353" y="1067010"/>
                  <a:pt x="1330873" y="1089724"/>
                </a:cubicBezTo>
                <a:cubicBezTo>
                  <a:pt x="1323664" y="1111894"/>
                  <a:pt x="1307479" y="1124951"/>
                  <a:pt x="1284629" y="1128895"/>
                </a:cubicBezTo>
                <a:cubicBezTo>
                  <a:pt x="1264363" y="1132296"/>
                  <a:pt x="1247226" y="1125359"/>
                  <a:pt x="1232945" y="1110806"/>
                </a:cubicBezTo>
                <a:cubicBezTo>
                  <a:pt x="1206694" y="1084148"/>
                  <a:pt x="1180444" y="1057489"/>
                  <a:pt x="1154194" y="1030967"/>
                </a:cubicBezTo>
                <a:cubicBezTo>
                  <a:pt x="1114071" y="990300"/>
                  <a:pt x="1074083" y="949496"/>
                  <a:pt x="1033824" y="908965"/>
                </a:cubicBezTo>
                <a:cubicBezTo>
                  <a:pt x="1030559" y="905701"/>
                  <a:pt x="1025935" y="902844"/>
                  <a:pt x="1021311" y="901620"/>
                </a:cubicBezTo>
                <a:cubicBezTo>
                  <a:pt x="906245" y="869114"/>
                  <a:pt x="791043" y="837015"/>
                  <a:pt x="675978" y="804644"/>
                </a:cubicBezTo>
                <a:cubicBezTo>
                  <a:pt x="644151" y="795667"/>
                  <a:pt x="612460" y="786963"/>
                  <a:pt x="580769" y="777442"/>
                </a:cubicBezTo>
                <a:cubicBezTo>
                  <a:pt x="562136" y="771865"/>
                  <a:pt x="545543" y="761664"/>
                  <a:pt x="531397" y="748335"/>
                </a:cubicBezTo>
                <a:cubicBezTo>
                  <a:pt x="523781" y="741127"/>
                  <a:pt x="516844" y="732694"/>
                  <a:pt x="511676" y="723581"/>
                </a:cubicBezTo>
                <a:cubicBezTo>
                  <a:pt x="432245" y="584850"/>
                  <a:pt x="353086" y="446118"/>
                  <a:pt x="274064" y="307114"/>
                </a:cubicBezTo>
                <a:cubicBezTo>
                  <a:pt x="247405" y="260190"/>
                  <a:pt x="271887" y="203065"/>
                  <a:pt x="324116" y="190008"/>
                </a:cubicBezTo>
                <a:cubicBezTo>
                  <a:pt x="330236" y="188376"/>
                  <a:pt x="336357" y="187968"/>
                  <a:pt x="340301" y="187424"/>
                </a:cubicBezTo>
                <a:close/>
                <a:moveTo>
                  <a:pt x="5440" y="0"/>
                </a:moveTo>
                <a:cubicBezTo>
                  <a:pt x="76166" y="0"/>
                  <a:pt x="146756" y="136"/>
                  <a:pt x="217482" y="136"/>
                </a:cubicBezTo>
                <a:cubicBezTo>
                  <a:pt x="221291" y="136"/>
                  <a:pt x="223603" y="952"/>
                  <a:pt x="225507" y="4624"/>
                </a:cubicBezTo>
                <a:cubicBezTo>
                  <a:pt x="249309" y="51140"/>
                  <a:pt x="273383" y="97520"/>
                  <a:pt x="297321" y="144036"/>
                </a:cubicBezTo>
                <a:cubicBezTo>
                  <a:pt x="297729" y="144716"/>
                  <a:pt x="298001" y="145533"/>
                  <a:pt x="298409" y="146893"/>
                </a:cubicBezTo>
                <a:cubicBezTo>
                  <a:pt x="270935" y="171511"/>
                  <a:pt x="243597" y="196129"/>
                  <a:pt x="215714" y="221019"/>
                </a:cubicBezTo>
                <a:cubicBezTo>
                  <a:pt x="143900" y="147573"/>
                  <a:pt x="72222" y="74398"/>
                  <a:pt x="0" y="544"/>
                </a:cubicBezTo>
                <a:cubicBezTo>
                  <a:pt x="2312" y="272"/>
                  <a:pt x="3944" y="0"/>
                  <a:pt x="5440" y="0"/>
                </a:cubicBezTo>
                <a:close/>
              </a:path>
            </a:pathLst>
          </a:custGeom>
          <a:solidFill>
            <a:schemeClr val="accent2"/>
          </a:solidFill>
          <a:ln w="535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F5DBAC1-B03F-8F4B-89D8-4BD93691713D}"/>
              </a:ext>
            </a:extLst>
          </p:cNvPr>
          <p:cNvSpPr txBox="1"/>
          <p:nvPr/>
        </p:nvSpPr>
        <p:spPr>
          <a:xfrm>
            <a:off x="695648" y="1382271"/>
            <a:ext cx="32490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chemeClr val="tx2"/>
                </a:solidFill>
              </a:rPr>
              <a:t>2 ans d’incubation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9FC35C6-24CE-BD40-A726-C6908068B5DF}"/>
              </a:ext>
            </a:extLst>
          </p:cNvPr>
          <p:cNvSpPr txBox="1"/>
          <p:nvPr/>
        </p:nvSpPr>
        <p:spPr>
          <a:xfrm>
            <a:off x="695647" y="2226902"/>
            <a:ext cx="32680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chemeClr val="tx2"/>
                </a:solidFill>
              </a:rPr>
              <a:t>+14 000 plongeurs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21EB75C-0FE9-FA43-8497-88E5E748FF18}"/>
              </a:ext>
            </a:extLst>
          </p:cNvPr>
          <p:cNvSpPr txBox="1"/>
          <p:nvPr/>
        </p:nvSpPr>
        <p:spPr>
          <a:xfrm>
            <a:off x="695647" y="3071533"/>
            <a:ext cx="3387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chemeClr val="tx2"/>
                </a:solidFill>
              </a:rPr>
              <a:t>+50 fonctionnalités</a:t>
            </a:r>
          </a:p>
        </p:txBody>
      </p:sp>
    </p:spTree>
    <p:extLst>
      <p:ext uri="{BB962C8B-B14F-4D97-AF65-F5344CB8AC3E}">
        <p14:creationId xmlns:p14="http://schemas.microsoft.com/office/powerpoint/2010/main" val="401990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oneTexte 17">
            <a:extLst>
              <a:ext uri="{FF2B5EF4-FFF2-40B4-BE49-F238E27FC236}">
                <a16:creationId xmlns:a16="http://schemas.microsoft.com/office/drawing/2014/main" id="{D7953FB9-DE65-D84D-8580-9645B8E1B85C}"/>
              </a:ext>
            </a:extLst>
          </p:cNvPr>
          <p:cNvSpPr txBox="1"/>
          <p:nvPr/>
        </p:nvSpPr>
        <p:spPr>
          <a:xfrm>
            <a:off x="2077592" y="2459504"/>
            <a:ext cx="803681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6000" dirty="0">
                <a:solidFill>
                  <a:schemeClr val="tx2"/>
                </a:solidFill>
              </a:rPr>
              <a:t>Quels différence avec un </a:t>
            </a:r>
            <a:br>
              <a:rPr lang="fr-FR" sz="6000" dirty="0">
                <a:solidFill>
                  <a:schemeClr val="tx2"/>
                </a:solidFill>
              </a:rPr>
            </a:br>
            <a:r>
              <a:rPr lang="fr-FR" sz="6000" dirty="0">
                <a:solidFill>
                  <a:schemeClr val="tx2"/>
                </a:solidFill>
              </a:rPr>
              <a:t>autre solution ?</a:t>
            </a:r>
          </a:p>
        </p:txBody>
      </p:sp>
    </p:spTree>
    <p:extLst>
      <p:ext uri="{BB962C8B-B14F-4D97-AF65-F5344CB8AC3E}">
        <p14:creationId xmlns:p14="http://schemas.microsoft.com/office/powerpoint/2010/main" val="251447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llipse 27">
            <a:extLst>
              <a:ext uri="{FF2B5EF4-FFF2-40B4-BE49-F238E27FC236}">
                <a16:creationId xmlns:a16="http://schemas.microsoft.com/office/drawing/2014/main" id="{186E261D-9FC8-634B-8654-B727C62946FB}"/>
              </a:ext>
            </a:extLst>
          </p:cNvPr>
          <p:cNvSpPr/>
          <p:nvPr/>
        </p:nvSpPr>
        <p:spPr>
          <a:xfrm>
            <a:off x="5430421" y="2481589"/>
            <a:ext cx="1410382" cy="1409320"/>
          </a:xfrm>
          <a:prstGeom prst="ellipse">
            <a:avLst/>
          </a:prstGeom>
          <a:solidFill>
            <a:srgbClr val="FFA8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168BA61-739B-1446-9659-8060DE50B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565" y="2952750"/>
            <a:ext cx="952500" cy="952500"/>
          </a:xfrm>
          <a:prstGeom prst="rect">
            <a:avLst/>
          </a:prstGeom>
        </p:spPr>
      </p:pic>
      <p:sp>
        <p:nvSpPr>
          <p:cNvPr id="16" name="Ellipse 15">
            <a:extLst>
              <a:ext uri="{FF2B5EF4-FFF2-40B4-BE49-F238E27FC236}">
                <a16:creationId xmlns:a16="http://schemas.microsoft.com/office/drawing/2014/main" id="{D804482C-9FF3-774B-96D6-30AA8E7A1F45}"/>
              </a:ext>
            </a:extLst>
          </p:cNvPr>
          <p:cNvSpPr/>
          <p:nvPr/>
        </p:nvSpPr>
        <p:spPr>
          <a:xfrm>
            <a:off x="1197103" y="1704597"/>
            <a:ext cx="3763987" cy="376115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98" name="Picture 2" descr="Crown Free Icon">
            <a:extLst>
              <a:ext uri="{FF2B5EF4-FFF2-40B4-BE49-F238E27FC236}">
                <a16:creationId xmlns:a16="http://schemas.microsoft.com/office/drawing/2014/main" id="{5F66378F-F126-2F41-B59F-1486B6872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935" y="2857598"/>
            <a:ext cx="482439" cy="482439"/>
          </a:xfrm>
          <a:prstGeom prst="rect">
            <a:avLst/>
          </a:prstGeom>
          <a:noFill/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B16796C-899B-4E4A-819B-5B607998DAD6}"/>
              </a:ext>
            </a:extLst>
          </p:cNvPr>
          <p:cNvSpPr txBox="1"/>
          <p:nvPr/>
        </p:nvSpPr>
        <p:spPr>
          <a:xfrm>
            <a:off x="1513616" y="2425062"/>
            <a:ext cx="308378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 dirty="0"/>
              <a:t>https://</a:t>
            </a:r>
            <a:r>
              <a:rPr lang="fr-FR" sz="1300" dirty="0" err="1"/>
              <a:t>creutzwald-plongee.vpdive.com</a:t>
            </a:r>
            <a:r>
              <a:rPr lang="fr-FR" sz="1300" dirty="0"/>
              <a:t>/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5A22A7A7-6792-3243-8A32-75496716B179}"/>
              </a:ext>
            </a:extLst>
          </p:cNvPr>
          <p:cNvSpPr/>
          <p:nvPr/>
        </p:nvSpPr>
        <p:spPr>
          <a:xfrm>
            <a:off x="7305466" y="1560962"/>
            <a:ext cx="3763987" cy="376115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Picture 16">
            <a:extLst>
              <a:ext uri="{FF2B5EF4-FFF2-40B4-BE49-F238E27FC236}">
                <a16:creationId xmlns:a16="http://schemas.microsoft.com/office/drawing/2014/main" id="{CBD925D2-D823-3240-871D-FF3D9C791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028" y="3340037"/>
            <a:ext cx="845354" cy="49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rown Free Icon">
            <a:extLst>
              <a:ext uri="{FF2B5EF4-FFF2-40B4-BE49-F238E27FC236}">
                <a16:creationId xmlns:a16="http://schemas.microsoft.com/office/drawing/2014/main" id="{E895D22B-E2A3-CC48-962C-D06F8E3F1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485" y="2857598"/>
            <a:ext cx="482439" cy="482439"/>
          </a:xfrm>
          <a:prstGeom prst="rect">
            <a:avLst/>
          </a:prstGeom>
          <a:noFill/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C4D31732-F250-D443-AE28-2CC2711B065E}"/>
              </a:ext>
            </a:extLst>
          </p:cNvPr>
          <p:cNvSpPr txBox="1"/>
          <p:nvPr/>
        </p:nvSpPr>
        <p:spPr>
          <a:xfrm>
            <a:off x="7729895" y="2402204"/>
            <a:ext cx="3007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https://codep57.vpdive.com/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B650F88-FEAB-0841-9402-DB82B7FEAF02}"/>
              </a:ext>
            </a:extLst>
          </p:cNvPr>
          <p:cNvSpPr txBox="1"/>
          <p:nvPr/>
        </p:nvSpPr>
        <p:spPr>
          <a:xfrm>
            <a:off x="7690820" y="3934084"/>
            <a:ext cx="3007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https://codep57.fr/</a:t>
            </a:r>
          </a:p>
          <a:p>
            <a:pPr algn="ctr"/>
            <a:r>
              <a:rPr lang="fr-FR" dirty="0"/>
              <a:t>https://ffessm-codep57.fr/</a:t>
            </a:r>
          </a:p>
        </p:txBody>
      </p:sp>
      <p:sp>
        <p:nvSpPr>
          <p:cNvPr id="8" name="AutoShape 6" descr="Padlock">
            <a:extLst>
              <a:ext uri="{FF2B5EF4-FFF2-40B4-BE49-F238E27FC236}">
                <a16:creationId xmlns:a16="http://schemas.microsoft.com/office/drawing/2014/main" id="{107B28B7-12BB-3240-B09A-896DF82A80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73600" y="2006600"/>
            <a:ext cx="2844800" cy="28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AutoShape 8" descr="Padlock">
            <a:extLst>
              <a:ext uri="{FF2B5EF4-FFF2-40B4-BE49-F238E27FC236}">
                <a16:creationId xmlns:a16="http://schemas.microsoft.com/office/drawing/2014/main" id="{E0243153-4DFB-9B48-B234-34322C0003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26000" y="2159000"/>
            <a:ext cx="2844800" cy="28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9CBEE1BF-25B0-D044-A0B1-06776107837D}"/>
              </a:ext>
            </a:extLst>
          </p:cNvPr>
          <p:cNvCxnSpPr>
            <a:cxnSpLocks/>
          </p:cNvCxnSpPr>
          <p:nvPr/>
        </p:nvCxnSpPr>
        <p:spPr>
          <a:xfrm flipV="1">
            <a:off x="3797364" y="3585174"/>
            <a:ext cx="1957021" cy="37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6" name="Picture 10" descr="Unlock">
            <a:extLst>
              <a:ext uri="{FF2B5EF4-FFF2-40B4-BE49-F238E27FC236}">
                <a16:creationId xmlns:a16="http://schemas.microsoft.com/office/drawing/2014/main" id="{EB1E82B0-892B-E444-8BCF-976169D38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91494">
            <a:off x="4994318" y="3397790"/>
            <a:ext cx="295031" cy="29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82070771-52B5-4149-9225-0A8D724E2AEA}"/>
              </a:ext>
            </a:extLst>
          </p:cNvPr>
          <p:cNvCxnSpPr>
            <a:cxnSpLocks/>
          </p:cNvCxnSpPr>
          <p:nvPr/>
        </p:nvCxnSpPr>
        <p:spPr>
          <a:xfrm flipV="1">
            <a:off x="6448127" y="3588948"/>
            <a:ext cx="2305104" cy="238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0" descr="Unlock">
            <a:extLst>
              <a:ext uri="{FF2B5EF4-FFF2-40B4-BE49-F238E27FC236}">
                <a16:creationId xmlns:a16="http://schemas.microsoft.com/office/drawing/2014/main" id="{3AB4A4D2-7614-314F-9DE1-16FD5FC04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91494">
            <a:off x="6897810" y="3397789"/>
            <a:ext cx="295031" cy="29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BD38EB5F-167E-5F45-904B-508F72885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136" y="2962054"/>
            <a:ext cx="1392281" cy="95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4D8F51F0-8F6F-C049-A1E9-AD0A2CB9CA58}"/>
              </a:ext>
            </a:extLst>
          </p:cNvPr>
          <p:cNvSpPr txBox="1"/>
          <p:nvPr/>
        </p:nvSpPr>
        <p:spPr>
          <a:xfrm>
            <a:off x="1352061" y="4078579"/>
            <a:ext cx="3399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https://</a:t>
            </a:r>
            <a:r>
              <a:rPr lang="fr-FR" dirty="0" err="1"/>
              <a:t>creutzwald-plongee.fr</a:t>
            </a:r>
            <a:r>
              <a:rPr lang="fr-FR" dirty="0"/>
              <a:t>/</a:t>
            </a:r>
          </a:p>
        </p:txBody>
      </p:sp>
      <p:pic>
        <p:nvPicPr>
          <p:cNvPr id="27" name="Picture 2" descr="Crown Free Icon">
            <a:extLst>
              <a:ext uri="{FF2B5EF4-FFF2-40B4-BE49-F238E27FC236}">
                <a16:creationId xmlns:a16="http://schemas.microsoft.com/office/drawing/2014/main" id="{239D3ACB-AD17-B54B-B91C-60527896C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005" y="2457455"/>
            <a:ext cx="482439" cy="482439"/>
          </a:xfrm>
          <a:prstGeom prst="rect">
            <a:avLst/>
          </a:prstGeom>
          <a:noFill/>
        </p:spPr>
      </p:pic>
      <p:pic>
        <p:nvPicPr>
          <p:cNvPr id="4110" name="Picture 14" descr="Man User">
            <a:extLst>
              <a:ext uri="{FF2B5EF4-FFF2-40B4-BE49-F238E27FC236}">
                <a16:creationId xmlns:a16="http://schemas.microsoft.com/office/drawing/2014/main" id="{39A51074-A94A-5F4C-96A2-70A25C4A4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08" y="4785702"/>
            <a:ext cx="337020" cy="33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4" descr="Man User">
            <a:extLst>
              <a:ext uri="{FF2B5EF4-FFF2-40B4-BE49-F238E27FC236}">
                <a16:creationId xmlns:a16="http://schemas.microsoft.com/office/drawing/2014/main" id="{04DAA0C1-902F-264C-A9F3-16781578A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872" y="4679688"/>
            <a:ext cx="476760" cy="47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4" descr="Man User">
            <a:extLst>
              <a:ext uri="{FF2B5EF4-FFF2-40B4-BE49-F238E27FC236}">
                <a16:creationId xmlns:a16="http://schemas.microsoft.com/office/drawing/2014/main" id="{4C1994EF-450C-C340-9C9D-D82C5F225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228" y="4772595"/>
            <a:ext cx="239222" cy="23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4" descr="Man User">
            <a:extLst>
              <a:ext uri="{FF2B5EF4-FFF2-40B4-BE49-F238E27FC236}">
                <a16:creationId xmlns:a16="http://schemas.microsoft.com/office/drawing/2014/main" id="{B7D9EC95-7713-434B-9D08-EDF8F71D4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8535" y="4722390"/>
            <a:ext cx="319327" cy="31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4" descr="Man User">
            <a:extLst>
              <a:ext uri="{FF2B5EF4-FFF2-40B4-BE49-F238E27FC236}">
                <a16:creationId xmlns:a16="http://schemas.microsoft.com/office/drawing/2014/main" id="{01AFD39B-0944-554B-9A51-F3C3AC844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087" y="4732219"/>
            <a:ext cx="222139" cy="22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4" descr="Man User">
            <a:extLst>
              <a:ext uri="{FF2B5EF4-FFF2-40B4-BE49-F238E27FC236}">
                <a16:creationId xmlns:a16="http://schemas.microsoft.com/office/drawing/2014/main" id="{6370F783-143E-C549-9C6F-D47F1CE9D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719" y="4724515"/>
            <a:ext cx="476760" cy="47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4" descr="Man User">
            <a:extLst>
              <a:ext uri="{FF2B5EF4-FFF2-40B4-BE49-F238E27FC236}">
                <a16:creationId xmlns:a16="http://schemas.microsoft.com/office/drawing/2014/main" id="{7E818126-A332-D740-9294-C1A487A87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209" y="5042827"/>
            <a:ext cx="324360" cy="32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4" descr="Man User">
            <a:extLst>
              <a:ext uri="{FF2B5EF4-FFF2-40B4-BE49-F238E27FC236}">
                <a16:creationId xmlns:a16="http://schemas.microsoft.com/office/drawing/2014/main" id="{BD2CE162-4C9F-3D42-88B1-349BE6240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593" y="4821841"/>
            <a:ext cx="414426" cy="41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4" descr="Man User">
            <a:extLst>
              <a:ext uri="{FF2B5EF4-FFF2-40B4-BE49-F238E27FC236}">
                <a16:creationId xmlns:a16="http://schemas.microsoft.com/office/drawing/2014/main" id="{99BBDB2B-A2B7-084C-8F1A-71956DE8D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127" y="4588586"/>
            <a:ext cx="374309" cy="37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4" descr="Man User">
            <a:extLst>
              <a:ext uri="{FF2B5EF4-FFF2-40B4-BE49-F238E27FC236}">
                <a16:creationId xmlns:a16="http://schemas.microsoft.com/office/drawing/2014/main" id="{341E6DE8-E869-2B49-B1CA-1EA3512AD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534" y="4645573"/>
            <a:ext cx="374310" cy="37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4" descr="Man User">
            <a:extLst>
              <a:ext uri="{FF2B5EF4-FFF2-40B4-BE49-F238E27FC236}">
                <a16:creationId xmlns:a16="http://schemas.microsoft.com/office/drawing/2014/main" id="{DD426E74-FC31-0047-86D9-53079D5C2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274" y="4624351"/>
            <a:ext cx="400118" cy="40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Arc 28">
            <a:extLst>
              <a:ext uri="{FF2B5EF4-FFF2-40B4-BE49-F238E27FC236}">
                <a16:creationId xmlns:a16="http://schemas.microsoft.com/office/drawing/2014/main" id="{2741E1FD-CEB8-9445-8B16-97808B0A0769}"/>
              </a:ext>
            </a:extLst>
          </p:cNvPr>
          <p:cNvSpPr/>
          <p:nvPr/>
        </p:nvSpPr>
        <p:spPr>
          <a:xfrm rot="9037612">
            <a:off x="2523212" y="-6207"/>
            <a:ext cx="10448316" cy="5614399"/>
          </a:xfrm>
          <a:prstGeom prst="arc">
            <a:avLst/>
          </a:prstGeom>
          <a:ln w="25400">
            <a:solidFill>
              <a:srgbClr val="C0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0" name="Picture 14" descr="Man User">
            <a:extLst>
              <a:ext uri="{FF2B5EF4-FFF2-40B4-BE49-F238E27FC236}">
                <a16:creationId xmlns:a16="http://schemas.microsoft.com/office/drawing/2014/main" id="{DC66153C-76C5-D14F-9F73-4F35D450F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287" y="4645573"/>
            <a:ext cx="324360" cy="32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4" descr="Man User">
            <a:extLst>
              <a:ext uri="{FF2B5EF4-FFF2-40B4-BE49-F238E27FC236}">
                <a16:creationId xmlns:a16="http://schemas.microsoft.com/office/drawing/2014/main" id="{43B4A4C8-3CFB-D946-A73F-A210624EF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326" y="5130586"/>
            <a:ext cx="284485" cy="28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4" descr="Man User">
            <a:extLst>
              <a:ext uri="{FF2B5EF4-FFF2-40B4-BE49-F238E27FC236}">
                <a16:creationId xmlns:a16="http://schemas.microsoft.com/office/drawing/2014/main" id="{FACAC941-39CC-0F47-83E9-0BF2DDA7B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377" y="4938703"/>
            <a:ext cx="324360" cy="32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Chat">
            <a:extLst>
              <a:ext uri="{FF2B5EF4-FFF2-40B4-BE49-F238E27FC236}">
                <a16:creationId xmlns:a16="http://schemas.microsoft.com/office/drawing/2014/main" id="{7889FC88-F87B-4046-8D0B-5C56E6D5C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207" y="414585"/>
            <a:ext cx="631682" cy="63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Calculations free icon">
            <a:extLst>
              <a:ext uri="{FF2B5EF4-FFF2-40B4-BE49-F238E27FC236}">
                <a16:creationId xmlns:a16="http://schemas.microsoft.com/office/drawing/2014/main" id="{88568631-1E34-6746-8CCF-14EB98845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168" y="414586"/>
            <a:ext cx="631682" cy="63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Skills free icon">
            <a:extLst>
              <a:ext uri="{FF2B5EF4-FFF2-40B4-BE49-F238E27FC236}">
                <a16:creationId xmlns:a16="http://schemas.microsoft.com/office/drawing/2014/main" id="{19703AE8-6EC5-E948-A812-2188747DB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85" y="414585"/>
            <a:ext cx="631682" cy="63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 descr="Calendar free icon">
            <a:extLst>
              <a:ext uri="{FF2B5EF4-FFF2-40B4-BE49-F238E27FC236}">
                <a16:creationId xmlns:a16="http://schemas.microsoft.com/office/drawing/2014/main" id="{867EE1DF-803B-B642-804B-FE181A85C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246" y="414900"/>
            <a:ext cx="631682" cy="63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 descr="Writing free icon">
            <a:extLst>
              <a:ext uri="{FF2B5EF4-FFF2-40B4-BE49-F238E27FC236}">
                <a16:creationId xmlns:a16="http://schemas.microsoft.com/office/drawing/2014/main" id="{8412C178-EC68-B74E-BCB6-9089AF666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129" y="414585"/>
            <a:ext cx="631682" cy="63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ZoneTexte 60">
            <a:extLst>
              <a:ext uri="{FF2B5EF4-FFF2-40B4-BE49-F238E27FC236}">
                <a16:creationId xmlns:a16="http://schemas.microsoft.com/office/drawing/2014/main" id="{1425F274-5505-DB44-B520-A9A4CA0D932B}"/>
              </a:ext>
            </a:extLst>
          </p:cNvPr>
          <p:cNvSpPr txBox="1"/>
          <p:nvPr/>
        </p:nvSpPr>
        <p:spPr>
          <a:xfrm>
            <a:off x="487830" y="1113453"/>
            <a:ext cx="87070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 dirty="0"/>
              <a:t>Membres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B031E3B5-6048-BF4E-B4D4-2ADBBCD409F1}"/>
              </a:ext>
            </a:extLst>
          </p:cNvPr>
          <p:cNvSpPr txBox="1"/>
          <p:nvPr/>
        </p:nvSpPr>
        <p:spPr>
          <a:xfrm>
            <a:off x="1577714" y="1117072"/>
            <a:ext cx="9622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 dirty="0"/>
              <a:t>Calendrier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F4E33282-6D5C-8B4F-90D5-A3917CA8F005}"/>
              </a:ext>
            </a:extLst>
          </p:cNvPr>
          <p:cNvSpPr txBox="1"/>
          <p:nvPr/>
        </p:nvSpPr>
        <p:spPr>
          <a:xfrm>
            <a:off x="2759180" y="1113320"/>
            <a:ext cx="9622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 dirty="0"/>
              <a:t>Messages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95C3120B-7FAA-5745-9AF1-8214E0E75735}"/>
              </a:ext>
            </a:extLst>
          </p:cNvPr>
          <p:cNvSpPr txBox="1"/>
          <p:nvPr/>
        </p:nvSpPr>
        <p:spPr>
          <a:xfrm>
            <a:off x="3913483" y="1116950"/>
            <a:ext cx="9622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 dirty="0"/>
              <a:t>Trésorerie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35B99F0C-4EFE-2545-9AFA-35F3DC7A9772}"/>
              </a:ext>
            </a:extLst>
          </p:cNvPr>
          <p:cNvSpPr txBox="1"/>
          <p:nvPr/>
        </p:nvSpPr>
        <p:spPr>
          <a:xfrm>
            <a:off x="4994705" y="1123400"/>
            <a:ext cx="10582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 dirty="0"/>
              <a:t>Formulaires</a:t>
            </a:r>
          </a:p>
        </p:txBody>
      </p:sp>
      <p:pic>
        <p:nvPicPr>
          <p:cNvPr id="4124" name="Picture 28" descr="Folders free icon">
            <a:extLst>
              <a:ext uri="{FF2B5EF4-FFF2-40B4-BE49-F238E27FC236}">
                <a16:creationId xmlns:a16="http://schemas.microsoft.com/office/drawing/2014/main" id="{27305286-01F8-AD4E-A474-D328DC43B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916" y="414585"/>
            <a:ext cx="631682" cy="63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ZoneTexte 66">
            <a:extLst>
              <a:ext uri="{FF2B5EF4-FFF2-40B4-BE49-F238E27FC236}">
                <a16:creationId xmlns:a16="http://schemas.microsoft.com/office/drawing/2014/main" id="{5AE9397D-CF18-E04E-83EB-D3A712A6A7D1}"/>
              </a:ext>
            </a:extLst>
          </p:cNvPr>
          <p:cNvSpPr txBox="1"/>
          <p:nvPr/>
        </p:nvSpPr>
        <p:spPr>
          <a:xfrm>
            <a:off x="6238638" y="1113320"/>
            <a:ext cx="10582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 dirty="0"/>
              <a:t>Documents</a:t>
            </a:r>
          </a:p>
        </p:txBody>
      </p:sp>
      <p:pic>
        <p:nvPicPr>
          <p:cNvPr id="4126" name="Picture 30" descr="Shield free icon">
            <a:extLst>
              <a:ext uri="{FF2B5EF4-FFF2-40B4-BE49-F238E27FC236}">
                <a16:creationId xmlns:a16="http://schemas.microsoft.com/office/drawing/2014/main" id="{77232976-FD01-954B-A834-35D889C22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4748" y="346326"/>
            <a:ext cx="8128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8" name="Picture 32" descr="Vagueness free icon">
            <a:extLst>
              <a:ext uri="{FF2B5EF4-FFF2-40B4-BE49-F238E27FC236}">
                <a16:creationId xmlns:a16="http://schemas.microsoft.com/office/drawing/2014/main" id="{F2E02BEF-B0CA-124C-856C-0862E2DAA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0008" y="346326"/>
            <a:ext cx="8128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2" name="Picture 36" descr="Ad blocker">
            <a:extLst>
              <a:ext uri="{FF2B5EF4-FFF2-40B4-BE49-F238E27FC236}">
                <a16:creationId xmlns:a16="http://schemas.microsoft.com/office/drawing/2014/main" id="{FCE5956B-EC7E-1140-BC32-B444E3073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186" y="341279"/>
            <a:ext cx="8128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8DBF5F88-DE33-B647-B13C-02BD8C60EDF1}"/>
              </a:ext>
            </a:extLst>
          </p:cNvPr>
          <p:cNvCxnSpPr/>
          <p:nvPr/>
        </p:nvCxnSpPr>
        <p:spPr>
          <a:xfrm>
            <a:off x="8461471" y="157014"/>
            <a:ext cx="0" cy="1259480"/>
          </a:xfrm>
          <a:prstGeom prst="line">
            <a:avLst/>
          </a:prstGeom>
          <a:ln w="44450">
            <a:solidFill>
              <a:srgbClr val="009D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>
            <a:extLst>
              <a:ext uri="{FF2B5EF4-FFF2-40B4-BE49-F238E27FC236}">
                <a16:creationId xmlns:a16="http://schemas.microsoft.com/office/drawing/2014/main" id="{32F9EADB-B9A8-8B4E-85C2-1DEA2BF57E23}"/>
              </a:ext>
            </a:extLst>
          </p:cNvPr>
          <p:cNvCxnSpPr>
            <a:cxnSpLocks/>
          </p:cNvCxnSpPr>
          <p:nvPr/>
        </p:nvCxnSpPr>
        <p:spPr>
          <a:xfrm flipV="1">
            <a:off x="8438063" y="1405708"/>
            <a:ext cx="3613260" cy="10080"/>
          </a:xfrm>
          <a:prstGeom prst="line">
            <a:avLst/>
          </a:prstGeom>
          <a:ln w="44450">
            <a:solidFill>
              <a:srgbClr val="009D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Picture 28" descr="Folders free icon">
            <a:extLst>
              <a:ext uri="{FF2B5EF4-FFF2-40B4-BE49-F238E27FC236}">
                <a16:creationId xmlns:a16="http://schemas.microsoft.com/office/drawing/2014/main" id="{36189D56-3A70-CF43-A99E-558594CA0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128" y="6036879"/>
            <a:ext cx="481390" cy="48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Arc 78">
            <a:extLst>
              <a:ext uri="{FF2B5EF4-FFF2-40B4-BE49-F238E27FC236}">
                <a16:creationId xmlns:a16="http://schemas.microsoft.com/office/drawing/2014/main" id="{B5AC72DF-68CC-5846-802B-0782E85182E2}"/>
              </a:ext>
            </a:extLst>
          </p:cNvPr>
          <p:cNvSpPr/>
          <p:nvPr/>
        </p:nvSpPr>
        <p:spPr>
          <a:xfrm rot="19865696">
            <a:off x="-207493" y="2092231"/>
            <a:ext cx="9451865" cy="5064241"/>
          </a:xfrm>
          <a:prstGeom prst="arc">
            <a:avLst/>
          </a:prstGeom>
          <a:ln w="25400">
            <a:solidFill>
              <a:srgbClr val="C0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78" name="Picture 18" descr="Chat">
            <a:extLst>
              <a:ext uri="{FF2B5EF4-FFF2-40B4-BE49-F238E27FC236}">
                <a16:creationId xmlns:a16="http://schemas.microsoft.com/office/drawing/2014/main" id="{DC35F3C1-8980-8D44-B14D-B31C72912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020" y="1415788"/>
            <a:ext cx="482256" cy="48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Arc 53">
            <a:extLst>
              <a:ext uri="{FF2B5EF4-FFF2-40B4-BE49-F238E27FC236}">
                <a16:creationId xmlns:a16="http://schemas.microsoft.com/office/drawing/2014/main" id="{06898BB9-864E-9B4B-869F-6849BDAD29D7}"/>
              </a:ext>
            </a:extLst>
          </p:cNvPr>
          <p:cNvSpPr/>
          <p:nvPr/>
        </p:nvSpPr>
        <p:spPr>
          <a:xfrm rot="8064877">
            <a:off x="3964981" y="131728"/>
            <a:ext cx="4297682" cy="4586665"/>
          </a:xfrm>
          <a:prstGeom prst="arc">
            <a:avLst/>
          </a:prstGeom>
          <a:ln w="22225">
            <a:solidFill>
              <a:srgbClr val="C0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2" name="Picture 2" descr="Crown Free Icon">
            <a:extLst>
              <a:ext uri="{FF2B5EF4-FFF2-40B4-BE49-F238E27FC236}">
                <a16:creationId xmlns:a16="http://schemas.microsoft.com/office/drawing/2014/main" id="{E1AE556C-2A72-094B-9B78-E3603C602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419" y="4376411"/>
            <a:ext cx="266892" cy="266892"/>
          </a:xfrm>
          <a:prstGeom prst="rect">
            <a:avLst/>
          </a:prstGeom>
          <a:noFill/>
        </p:spPr>
      </p:pic>
      <p:pic>
        <p:nvPicPr>
          <p:cNvPr id="83" name="Picture 2" descr="Crown Free Icon">
            <a:extLst>
              <a:ext uri="{FF2B5EF4-FFF2-40B4-BE49-F238E27FC236}">
                <a16:creationId xmlns:a16="http://schemas.microsoft.com/office/drawing/2014/main" id="{B2A69736-88C3-8E4F-83AE-2FC5EE43C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536" y="4369842"/>
            <a:ext cx="266892" cy="266892"/>
          </a:xfrm>
          <a:prstGeom prst="rect">
            <a:avLst/>
          </a:prstGeom>
          <a:noFill/>
        </p:spPr>
      </p:pic>
      <p:pic>
        <p:nvPicPr>
          <p:cNvPr id="84" name="Picture 2" descr="Crown Free Icon">
            <a:extLst>
              <a:ext uri="{FF2B5EF4-FFF2-40B4-BE49-F238E27FC236}">
                <a16:creationId xmlns:a16="http://schemas.microsoft.com/office/drawing/2014/main" id="{C178AFF3-96B5-1340-A81D-B7726417C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194" y="4046521"/>
            <a:ext cx="407871" cy="407871"/>
          </a:xfrm>
          <a:prstGeom prst="rect">
            <a:avLst/>
          </a:prstGeom>
          <a:noFill/>
        </p:spPr>
      </p:pic>
      <p:sp>
        <p:nvSpPr>
          <p:cNvPr id="86" name="ZoneTexte 85">
            <a:extLst>
              <a:ext uri="{FF2B5EF4-FFF2-40B4-BE49-F238E27FC236}">
                <a16:creationId xmlns:a16="http://schemas.microsoft.com/office/drawing/2014/main" id="{07D489DA-1AB4-2742-9360-C83919DAFC85}"/>
              </a:ext>
            </a:extLst>
          </p:cNvPr>
          <p:cNvSpPr txBox="1"/>
          <p:nvPr/>
        </p:nvSpPr>
        <p:spPr>
          <a:xfrm>
            <a:off x="7326181" y="1108941"/>
            <a:ext cx="10582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36369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" grpId="0"/>
      <p:bldP spid="22" grpId="0" animBg="1"/>
      <p:bldP spid="11" grpId="0"/>
      <p:bldP spid="12" grpId="0"/>
      <p:bldP spid="26" grpId="0"/>
      <p:bldP spid="29" grpId="0" animBg="1"/>
      <p:bldP spid="61" grpId="0"/>
      <p:bldP spid="62" grpId="0"/>
      <p:bldP spid="63" grpId="0"/>
      <p:bldP spid="64" grpId="0"/>
      <p:bldP spid="65" grpId="0"/>
      <p:bldP spid="67" grpId="0"/>
      <p:bldP spid="79" grpId="0" animBg="1"/>
      <p:bldP spid="54" grpId="0" animBg="1"/>
      <p:bldP spid="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llipse 27">
            <a:extLst>
              <a:ext uri="{FF2B5EF4-FFF2-40B4-BE49-F238E27FC236}">
                <a16:creationId xmlns:a16="http://schemas.microsoft.com/office/drawing/2014/main" id="{186E261D-9FC8-634B-8654-B727C62946FB}"/>
              </a:ext>
            </a:extLst>
          </p:cNvPr>
          <p:cNvSpPr/>
          <p:nvPr/>
        </p:nvSpPr>
        <p:spPr>
          <a:xfrm>
            <a:off x="5430421" y="2481589"/>
            <a:ext cx="1410382" cy="1409320"/>
          </a:xfrm>
          <a:prstGeom prst="ellipse">
            <a:avLst/>
          </a:prstGeom>
          <a:solidFill>
            <a:srgbClr val="FFA8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168BA61-739B-1446-9659-8060DE50B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565" y="2952750"/>
            <a:ext cx="952500" cy="952500"/>
          </a:xfrm>
          <a:prstGeom prst="rect">
            <a:avLst/>
          </a:prstGeom>
        </p:spPr>
      </p:pic>
      <p:sp>
        <p:nvSpPr>
          <p:cNvPr id="16" name="Ellipse 15">
            <a:extLst>
              <a:ext uri="{FF2B5EF4-FFF2-40B4-BE49-F238E27FC236}">
                <a16:creationId xmlns:a16="http://schemas.microsoft.com/office/drawing/2014/main" id="{D804482C-9FF3-774B-96D6-30AA8E7A1F45}"/>
              </a:ext>
            </a:extLst>
          </p:cNvPr>
          <p:cNvSpPr/>
          <p:nvPr/>
        </p:nvSpPr>
        <p:spPr>
          <a:xfrm>
            <a:off x="518432" y="5008640"/>
            <a:ext cx="627424" cy="62695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98" name="Picture 2" descr="Crown Free Icon">
            <a:extLst>
              <a:ext uri="{FF2B5EF4-FFF2-40B4-BE49-F238E27FC236}">
                <a16:creationId xmlns:a16="http://schemas.microsoft.com/office/drawing/2014/main" id="{5F66378F-F126-2F41-B59F-1486B6872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85" y="5083717"/>
            <a:ext cx="476798" cy="476798"/>
          </a:xfrm>
          <a:prstGeom prst="rect">
            <a:avLst/>
          </a:prstGeom>
          <a:noFill/>
        </p:spPr>
      </p:pic>
      <p:sp>
        <p:nvSpPr>
          <p:cNvPr id="22" name="Ellipse 21">
            <a:extLst>
              <a:ext uri="{FF2B5EF4-FFF2-40B4-BE49-F238E27FC236}">
                <a16:creationId xmlns:a16="http://schemas.microsoft.com/office/drawing/2014/main" id="{5A22A7A7-6792-3243-8A32-75496716B179}"/>
              </a:ext>
            </a:extLst>
          </p:cNvPr>
          <p:cNvSpPr/>
          <p:nvPr/>
        </p:nvSpPr>
        <p:spPr>
          <a:xfrm>
            <a:off x="8935285" y="2800622"/>
            <a:ext cx="596838" cy="59638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Picture 2" descr="Crown Free Icon">
            <a:extLst>
              <a:ext uri="{FF2B5EF4-FFF2-40B4-BE49-F238E27FC236}">
                <a16:creationId xmlns:a16="http://schemas.microsoft.com/office/drawing/2014/main" id="{E895D22B-E2A3-CC48-962C-D06F8E3F1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485" y="2857598"/>
            <a:ext cx="482439" cy="482439"/>
          </a:xfrm>
          <a:prstGeom prst="rect">
            <a:avLst/>
          </a:prstGeom>
          <a:noFill/>
        </p:spPr>
      </p:pic>
      <p:pic>
        <p:nvPicPr>
          <p:cNvPr id="27" name="Picture 2" descr="Crown Free Icon">
            <a:extLst>
              <a:ext uri="{FF2B5EF4-FFF2-40B4-BE49-F238E27FC236}">
                <a16:creationId xmlns:a16="http://schemas.microsoft.com/office/drawing/2014/main" id="{239D3ACB-AD17-B54B-B91C-60527896C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005" y="2457455"/>
            <a:ext cx="482439" cy="482439"/>
          </a:xfrm>
          <a:prstGeom prst="rect">
            <a:avLst/>
          </a:prstGeom>
          <a:noFill/>
        </p:spPr>
      </p:pic>
      <p:pic>
        <p:nvPicPr>
          <p:cNvPr id="4114" name="Picture 18" descr="Chat">
            <a:extLst>
              <a:ext uri="{FF2B5EF4-FFF2-40B4-BE49-F238E27FC236}">
                <a16:creationId xmlns:a16="http://schemas.microsoft.com/office/drawing/2014/main" id="{7889FC88-F87B-4046-8D0B-5C56E6D5C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077" y="4077006"/>
            <a:ext cx="442744" cy="44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Skills free icon">
            <a:extLst>
              <a:ext uri="{FF2B5EF4-FFF2-40B4-BE49-F238E27FC236}">
                <a16:creationId xmlns:a16="http://schemas.microsoft.com/office/drawing/2014/main" id="{19703AE8-6EC5-E948-A812-2188747DB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40" y="2839508"/>
            <a:ext cx="487943" cy="48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 descr="Calendar free icon">
            <a:extLst>
              <a:ext uri="{FF2B5EF4-FFF2-40B4-BE49-F238E27FC236}">
                <a16:creationId xmlns:a16="http://schemas.microsoft.com/office/drawing/2014/main" id="{867EE1DF-803B-B642-804B-FE181A85C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417" y="1938740"/>
            <a:ext cx="476798" cy="47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 descr="Writing free icon">
            <a:extLst>
              <a:ext uri="{FF2B5EF4-FFF2-40B4-BE49-F238E27FC236}">
                <a16:creationId xmlns:a16="http://schemas.microsoft.com/office/drawing/2014/main" id="{8412C178-EC68-B74E-BCB6-9089AF666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424" y="3616903"/>
            <a:ext cx="431531" cy="43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4" name="Picture 28" descr="Folders free icon">
            <a:extLst>
              <a:ext uri="{FF2B5EF4-FFF2-40B4-BE49-F238E27FC236}">
                <a16:creationId xmlns:a16="http://schemas.microsoft.com/office/drawing/2014/main" id="{27305286-01F8-AD4E-A474-D328DC43B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822" y="2799150"/>
            <a:ext cx="443832" cy="44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4" name="Picture 38" descr="Online voting free icon">
            <a:extLst>
              <a:ext uri="{FF2B5EF4-FFF2-40B4-BE49-F238E27FC236}">
                <a16:creationId xmlns:a16="http://schemas.microsoft.com/office/drawing/2014/main" id="{116663B3-0C6D-7C4F-B3C9-E7B687631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408" y="204505"/>
            <a:ext cx="774856" cy="77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ZoneTexte 85">
            <a:extLst>
              <a:ext uri="{FF2B5EF4-FFF2-40B4-BE49-F238E27FC236}">
                <a16:creationId xmlns:a16="http://schemas.microsoft.com/office/drawing/2014/main" id="{07D489DA-1AB4-2742-9360-C83919DAFC85}"/>
              </a:ext>
            </a:extLst>
          </p:cNvPr>
          <p:cNvSpPr txBox="1"/>
          <p:nvPr/>
        </p:nvSpPr>
        <p:spPr>
          <a:xfrm>
            <a:off x="6909717" y="993687"/>
            <a:ext cx="10582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 dirty="0"/>
              <a:t>Votes</a:t>
            </a:r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04AC7D44-E1D0-B648-AAE8-92046053831E}"/>
              </a:ext>
            </a:extLst>
          </p:cNvPr>
          <p:cNvSpPr/>
          <p:nvPr/>
        </p:nvSpPr>
        <p:spPr>
          <a:xfrm>
            <a:off x="7588083" y="2041312"/>
            <a:ext cx="867250" cy="866598"/>
          </a:xfrm>
          <a:prstGeom prst="ellipse">
            <a:avLst/>
          </a:prstGeom>
          <a:solidFill>
            <a:srgbClr val="FDA3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8" name="Picture 2" descr="Crown Free Icon">
            <a:extLst>
              <a:ext uri="{FF2B5EF4-FFF2-40B4-BE49-F238E27FC236}">
                <a16:creationId xmlns:a16="http://schemas.microsoft.com/office/drawing/2014/main" id="{764C4F68-0190-9647-86DD-D45EE9D55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313" y="2107244"/>
            <a:ext cx="701020" cy="701020"/>
          </a:xfrm>
          <a:prstGeom prst="rect">
            <a:avLst/>
          </a:prstGeom>
          <a:noFill/>
        </p:spPr>
      </p:pic>
      <p:sp>
        <p:nvSpPr>
          <p:cNvPr id="69" name="Ellipse 68">
            <a:extLst>
              <a:ext uri="{FF2B5EF4-FFF2-40B4-BE49-F238E27FC236}">
                <a16:creationId xmlns:a16="http://schemas.microsoft.com/office/drawing/2014/main" id="{10644489-B434-CF47-8F7D-FDBDCF356E5C}"/>
              </a:ext>
            </a:extLst>
          </p:cNvPr>
          <p:cNvSpPr/>
          <p:nvPr/>
        </p:nvSpPr>
        <p:spPr>
          <a:xfrm>
            <a:off x="6771223" y="4311986"/>
            <a:ext cx="387669" cy="40069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0" name="Picture 2" descr="Crown Free Icon">
            <a:extLst>
              <a:ext uri="{FF2B5EF4-FFF2-40B4-BE49-F238E27FC236}">
                <a16:creationId xmlns:a16="http://schemas.microsoft.com/office/drawing/2014/main" id="{D5409E77-6731-1541-AC61-FD7741192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460" y="4371735"/>
            <a:ext cx="281193" cy="281193"/>
          </a:xfrm>
          <a:prstGeom prst="rect">
            <a:avLst/>
          </a:prstGeom>
          <a:noFill/>
        </p:spPr>
      </p:pic>
      <p:sp>
        <p:nvSpPr>
          <p:cNvPr id="71" name="Ellipse 70">
            <a:extLst>
              <a:ext uri="{FF2B5EF4-FFF2-40B4-BE49-F238E27FC236}">
                <a16:creationId xmlns:a16="http://schemas.microsoft.com/office/drawing/2014/main" id="{93B0932F-7E11-4745-B43E-7CB138740D0A}"/>
              </a:ext>
            </a:extLst>
          </p:cNvPr>
          <p:cNvSpPr/>
          <p:nvPr/>
        </p:nvSpPr>
        <p:spPr>
          <a:xfrm>
            <a:off x="4312404" y="2064578"/>
            <a:ext cx="387669" cy="40069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2" name="Picture 2" descr="Crown Free Icon">
            <a:extLst>
              <a:ext uri="{FF2B5EF4-FFF2-40B4-BE49-F238E27FC236}">
                <a16:creationId xmlns:a16="http://schemas.microsoft.com/office/drawing/2014/main" id="{385630AC-E742-E942-855A-912CA6E44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41" y="2124327"/>
            <a:ext cx="281193" cy="281193"/>
          </a:xfrm>
          <a:prstGeom prst="rect">
            <a:avLst/>
          </a:prstGeom>
          <a:noFill/>
        </p:spPr>
      </p:pic>
      <p:sp>
        <p:nvSpPr>
          <p:cNvPr id="73" name="Ellipse 72">
            <a:extLst>
              <a:ext uri="{FF2B5EF4-FFF2-40B4-BE49-F238E27FC236}">
                <a16:creationId xmlns:a16="http://schemas.microsoft.com/office/drawing/2014/main" id="{C42E362A-122A-9C43-A1F9-7998FA062F00}"/>
              </a:ext>
            </a:extLst>
          </p:cNvPr>
          <p:cNvSpPr/>
          <p:nvPr/>
        </p:nvSpPr>
        <p:spPr>
          <a:xfrm>
            <a:off x="3078454" y="4958684"/>
            <a:ext cx="387669" cy="40069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5" name="Picture 2" descr="Crown Free Icon">
            <a:extLst>
              <a:ext uri="{FF2B5EF4-FFF2-40B4-BE49-F238E27FC236}">
                <a16:creationId xmlns:a16="http://schemas.microsoft.com/office/drawing/2014/main" id="{7340DF44-A940-D64B-BDFC-A7653723C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691" y="5018433"/>
            <a:ext cx="281193" cy="281193"/>
          </a:xfrm>
          <a:prstGeom prst="rect">
            <a:avLst/>
          </a:prstGeom>
          <a:noFill/>
        </p:spPr>
      </p:pic>
      <p:sp>
        <p:nvSpPr>
          <p:cNvPr id="76" name="Ellipse 75">
            <a:extLst>
              <a:ext uri="{FF2B5EF4-FFF2-40B4-BE49-F238E27FC236}">
                <a16:creationId xmlns:a16="http://schemas.microsoft.com/office/drawing/2014/main" id="{2B20FA9C-ACA4-2543-B7BC-79269389657F}"/>
              </a:ext>
            </a:extLst>
          </p:cNvPr>
          <p:cNvSpPr/>
          <p:nvPr/>
        </p:nvSpPr>
        <p:spPr>
          <a:xfrm>
            <a:off x="10642946" y="5635592"/>
            <a:ext cx="596838" cy="59638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0" name="Picture 2" descr="Crown Free Icon">
            <a:extLst>
              <a:ext uri="{FF2B5EF4-FFF2-40B4-BE49-F238E27FC236}">
                <a16:creationId xmlns:a16="http://schemas.microsoft.com/office/drawing/2014/main" id="{87DD968A-6F6E-3645-9645-B7552B7DB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146" y="5692568"/>
            <a:ext cx="482439" cy="482439"/>
          </a:xfrm>
          <a:prstGeom prst="rect">
            <a:avLst/>
          </a:prstGeom>
          <a:noFill/>
        </p:spPr>
      </p:pic>
      <p:sp>
        <p:nvSpPr>
          <p:cNvPr id="81" name="Ellipse 80">
            <a:extLst>
              <a:ext uri="{FF2B5EF4-FFF2-40B4-BE49-F238E27FC236}">
                <a16:creationId xmlns:a16="http://schemas.microsoft.com/office/drawing/2014/main" id="{2620C1B3-D671-DB41-94EB-D84F8D0701AB}"/>
              </a:ext>
            </a:extLst>
          </p:cNvPr>
          <p:cNvSpPr/>
          <p:nvPr/>
        </p:nvSpPr>
        <p:spPr>
          <a:xfrm>
            <a:off x="1224607" y="2559402"/>
            <a:ext cx="596838" cy="59638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5" name="Picture 2" descr="Crown Free Icon">
            <a:extLst>
              <a:ext uri="{FF2B5EF4-FFF2-40B4-BE49-F238E27FC236}">
                <a16:creationId xmlns:a16="http://schemas.microsoft.com/office/drawing/2014/main" id="{4DCA4162-C0E8-4C44-BC47-EAD31D9F2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807" y="2616378"/>
            <a:ext cx="482439" cy="482439"/>
          </a:xfrm>
          <a:prstGeom prst="rect">
            <a:avLst/>
          </a:prstGeom>
          <a:noFill/>
        </p:spPr>
      </p:pic>
      <p:sp>
        <p:nvSpPr>
          <p:cNvPr id="87" name="Ellipse 86">
            <a:extLst>
              <a:ext uri="{FF2B5EF4-FFF2-40B4-BE49-F238E27FC236}">
                <a16:creationId xmlns:a16="http://schemas.microsoft.com/office/drawing/2014/main" id="{27169DF1-9A38-6B4E-B9BE-73F7BCCF5E6A}"/>
              </a:ext>
            </a:extLst>
          </p:cNvPr>
          <p:cNvSpPr/>
          <p:nvPr/>
        </p:nvSpPr>
        <p:spPr>
          <a:xfrm>
            <a:off x="5120930" y="4470018"/>
            <a:ext cx="627424" cy="62695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8" name="Picture 2" descr="Crown Free Icon">
            <a:extLst>
              <a:ext uri="{FF2B5EF4-FFF2-40B4-BE49-F238E27FC236}">
                <a16:creationId xmlns:a16="http://schemas.microsoft.com/office/drawing/2014/main" id="{BBD2B3B7-B303-114E-99A6-E7E435584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783" y="4545095"/>
            <a:ext cx="476798" cy="476798"/>
          </a:xfrm>
          <a:prstGeom prst="rect">
            <a:avLst/>
          </a:prstGeom>
          <a:noFill/>
        </p:spPr>
      </p:pic>
      <p:sp>
        <p:nvSpPr>
          <p:cNvPr id="89" name="Ellipse 88">
            <a:extLst>
              <a:ext uri="{FF2B5EF4-FFF2-40B4-BE49-F238E27FC236}">
                <a16:creationId xmlns:a16="http://schemas.microsoft.com/office/drawing/2014/main" id="{5E577B06-FCC9-A74A-9ABE-0AC92D0FE314}"/>
              </a:ext>
            </a:extLst>
          </p:cNvPr>
          <p:cNvSpPr/>
          <p:nvPr/>
        </p:nvSpPr>
        <p:spPr>
          <a:xfrm>
            <a:off x="3912222" y="5861531"/>
            <a:ext cx="627424" cy="62695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0" name="Picture 2" descr="Crown Free Icon">
            <a:extLst>
              <a:ext uri="{FF2B5EF4-FFF2-40B4-BE49-F238E27FC236}">
                <a16:creationId xmlns:a16="http://schemas.microsoft.com/office/drawing/2014/main" id="{CA98DF37-F843-EB48-BF44-E5662290B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075" y="5936608"/>
            <a:ext cx="476798" cy="476798"/>
          </a:xfrm>
          <a:prstGeom prst="rect">
            <a:avLst/>
          </a:prstGeom>
          <a:noFill/>
        </p:spPr>
      </p:pic>
      <p:sp>
        <p:nvSpPr>
          <p:cNvPr id="91" name="Ellipse 90">
            <a:extLst>
              <a:ext uri="{FF2B5EF4-FFF2-40B4-BE49-F238E27FC236}">
                <a16:creationId xmlns:a16="http://schemas.microsoft.com/office/drawing/2014/main" id="{BCD3274E-F7FA-004A-B74E-33F77A22B430}"/>
              </a:ext>
            </a:extLst>
          </p:cNvPr>
          <p:cNvSpPr/>
          <p:nvPr/>
        </p:nvSpPr>
        <p:spPr>
          <a:xfrm>
            <a:off x="1690393" y="3795452"/>
            <a:ext cx="627424" cy="62695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2" name="Picture 2" descr="Crown Free Icon">
            <a:extLst>
              <a:ext uri="{FF2B5EF4-FFF2-40B4-BE49-F238E27FC236}">
                <a16:creationId xmlns:a16="http://schemas.microsoft.com/office/drawing/2014/main" id="{585CF1DE-1605-AF45-9348-B78E99C8A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246" y="3870529"/>
            <a:ext cx="476798" cy="476798"/>
          </a:xfrm>
          <a:prstGeom prst="rect">
            <a:avLst/>
          </a:prstGeom>
          <a:noFill/>
        </p:spPr>
      </p:pic>
      <p:sp>
        <p:nvSpPr>
          <p:cNvPr id="93" name="Ellipse 92">
            <a:extLst>
              <a:ext uri="{FF2B5EF4-FFF2-40B4-BE49-F238E27FC236}">
                <a16:creationId xmlns:a16="http://schemas.microsoft.com/office/drawing/2014/main" id="{A7EED445-A9F0-7246-92DA-7C80B9A67FB7}"/>
              </a:ext>
            </a:extLst>
          </p:cNvPr>
          <p:cNvSpPr/>
          <p:nvPr/>
        </p:nvSpPr>
        <p:spPr>
          <a:xfrm>
            <a:off x="9140000" y="4422404"/>
            <a:ext cx="627424" cy="62695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4" name="Picture 2" descr="Crown Free Icon">
            <a:extLst>
              <a:ext uri="{FF2B5EF4-FFF2-40B4-BE49-F238E27FC236}">
                <a16:creationId xmlns:a16="http://schemas.microsoft.com/office/drawing/2014/main" id="{79230BB3-67E2-1E47-A460-0721D04B9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853" y="4497481"/>
            <a:ext cx="476798" cy="476798"/>
          </a:xfrm>
          <a:prstGeom prst="rect">
            <a:avLst/>
          </a:prstGeom>
          <a:noFill/>
        </p:spPr>
      </p:pic>
      <p:sp>
        <p:nvSpPr>
          <p:cNvPr id="95" name="Ellipse 94">
            <a:extLst>
              <a:ext uri="{FF2B5EF4-FFF2-40B4-BE49-F238E27FC236}">
                <a16:creationId xmlns:a16="http://schemas.microsoft.com/office/drawing/2014/main" id="{B2B64D03-860F-5343-928E-8703EFEE9AF1}"/>
              </a:ext>
            </a:extLst>
          </p:cNvPr>
          <p:cNvSpPr/>
          <p:nvPr/>
        </p:nvSpPr>
        <p:spPr>
          <a:xfrm>
            <a:off x="11029955" y="1791515"/>
            <a:ext cx="367762" cy="36748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6" name="Picture 2" descr="Crown Free Icon">
            <a:extLst>
              <a:ext uri="{FF2B5EF4-FFF2-40B4-BE49-F238E27FC236}">
                <a16:creationId xmlns:a16="http://schemas.microsoft.com/office/drawing/2014/main" id="{3E4A507E-F19C-794E-B632-149CFF7BB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099" y="1835520"/>
            <a:ext cx="279473" cy="279473"/>
          </a:xfrm>
          <a:prstGeom prst="rect">
            <a:avLst/>
          </a:prstGeom>
          <a:noFill/>
        </p:spPr>
      </p:pic>
      <p:sp>
        <p:nvSpPr>
          <p:cNvPr id="97" name="Ellipse 96">
            <a:extLst>
              <a:ext uri="{FF2B5EF4-FFF2-40B4-BE49-F238E27FC236}">
                <a16:creationId xmlns:a16="http://schemas.microsoft.com/office/drawing/2014/main" id="{0817BDED-75A4-CD46-ABA6-420A41B7BA45}"/>
              </a:ext>
            </a:extLst>
          </p:cNvPr>
          <p:cNvSpPr/>
          <p:nvPr/>
        </p:nvSpPr>
        <p:spPr>
          <a:xfrm>
            <a:off x="7668844" y="3384995"/>
            <a:ext cx="367762" cy="36748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8" name="Picture 2" descr="Crown Free Icon">
            <a:extLst>
              <a:ext uri="{FF2B5EF4-FFF2-40B4-BE49-F238E27FC236}">
                <a16:creationId xmlns:a16="http://schemas.microsoft.com/office/drawing/2014/main" id="{31A7B698-510D-B34C-B48F-9C13EFEC7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988" y="3429000"/>
            <a:ext cx="279473" cy="279473"/>
          </a:xfrm>
          <a:prstGeom prst="rect">
            <a:avLst/>
          </a:prstGeom>
          <a:noFill/>
        </p:spPr>
      </p:pic>
      <p:sp>
        <p:nvSpPr>
          <p:cNvPr id="99" name="Ellipse 98">
            <a:extLst>
              <a:ext uri="{FF2B5EF4-FFF2-40B4-BE49-F238E27FC236}">
                <a16:creationId xmlns:a16="http://schemas.microsoft.com/office/drawing/2014/main" id="{866994F8-4EC1-9240-BD50-B4B8CBA13666}"/>
              </a:ext>
            </a:extLst>
          </p:cNvPr>
          <p:cNvSpPr/>
          <p:nvPr/>
        </p:nvSpPr>
        <p:spPr>
          <a:xfrm>
            <a:off x="4808201" y="3930930"/>
            <a:ext cx="367762" cy="36748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0" name="Picture 2" descr="Crown Free Icon">
            <a:extLst>
              <a:ext uri="{FF2B5EF4-FFF2-40B4-BE49-F238E27FC236}">
                <a16:creationId xmlns:a16="http://schemas.microsoft.com/office/drawing/2014/main" id="{5A3B31C2-E866-6C46-9449-5D923A322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345" y="3974935"/>
            <a:ext cx="279473" cy="279473"/>
          </a:xfrm>
          <a:prstGeom prst="rect">
            <a:avLst/>
          </a:prstGeom>
          <a:noFill/>
        </p:spPr>
      </p:pic>
      <p:sp>
        <p:nvSpPr>
          <p:cNvPr id="101" name="Ellipse 100">
            <a:extLst>
              <a:ext uri="{FF2B5EF4-FFF2-40B4-BE49-F238E27FC236}">
                <a16:creationId xmlns:a16="http://schemas.microsoft.com/office/drawing/2014/main" id="{80F18F85-D403-5E4A-B67C-AD6B3EC8D763}"/>
              </a:ext>
            </a:extLst>
          </p:cNvPr>
          <p:cNvSpPr/>
          <p:nvPr/>
        </p:nvSpPr>
        <p:spPr>
          <a:xfrm>
            <a:off x="5559335" y="5340244"/>
            <a:ext cx="367762" cy="36748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" name="Picture 2" descr="Crown Free Icon">
            <a:extLst>
              <a:ext uri="{FF2B5EF4-FFF2-40B4-BE49-F238E27FC236}">
                <a16:creationId xmlns:a16="http://schemas.microsoft.com/office/drawing/2014/main" id="{EB917DF0-D0CE-EA44-A8C4-017B680CB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479" y="5384249"/>
            <a:ext cx="279473" cy="279473"/>
          </a:xfrm>
          <a:prstGeom prst="rect">
            <a:avLst/>
          </a:prstGeom>
          <a:noFill/>
        </p:spPr>
      </p:pic>
      <p:sp>
        <p:nvSpPr>
          <p:cNvPr id="103" name="Ellipse 102">
            <a:extLst>
              <a:ext uri="{FF2B5EF4-FFF2-40B4-BE49-F238E27FC236}">
                <a16:creationId xmlns:a16="http://schemas.microsoft.com/office/drawing/2014/main" id="{2E59A18A-0233-6548-9D68-0BA67FAC3BC4}"/>
              </a:ext>
            </a:extLst>
          </p:cNvPr>
          <p:cNvSpPr/>
          <p:nvPr/>
        </p:nvSpPr>
        <p:spPr>
          <a:xfrm>
            <a:off x="4064024" y="4965006"/>
            <a:ext cx="367762" cy="36748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4" name="Picture 2" descr="Crown Free Icon">
            <a:extLst>
              <a:ext uri="{FF2B5EF4-FFF2-40B4-BE49-F238E27FC236}">
                <a16:creationId xmlns:a16="http://schemas.microsoft.com/office/drawing/2014/main" id="{21E0B411-8D69-BD48-A83C-6514681F8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168" y="5009011"/>
            <a:ext cx="279473" cy="279473"/>
          </a:xfrm>
          <a:prstGeom prst="rect">
            <a:avLst/>
          </a:prstGeom>
          <a:noFill/>
        </p:spPr>
      </p:pic>
      <p:sp>
        <p:nvSpPr>
          <p:cNvPr id="105" name="Ellipse 104">
            <a:extLst>
              <a:ext uri="{FF2B5EF4-FFF2-40B4-BE49-F238E27FC236}">
                <a16:creationId xmlns:a16="http://schemas.microsoft.com/office/drawing/2014/main" id="{EBA83938-7535-B642-A31C-996764CA135F}"/>
              </a:ext>
            </a:extLst>
          </p:cNvPr>
          <p:cNvSpPr/>
          <p:nvPr/>
        </p:nvSpPr>
        <p:spPr>
          <a:xfrm>
            <a:off x="2814812" y="4230836"/>
            <a:ext cx="367762" cy="36748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6" name="Picture 2" descr="Crown Free Icon">
            <a:extLst>
              <a:ext uri="{FF2B5EF4-FFF2-40B4-BE49-F238E27FC236}">
                <a16:creationId xmlns:a16="http://schemas.microsoft.com/office/drawing/2014/main" id="{2B74BA5D-05DD-494D-A1A3-AA074A5A2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956" y="4274841"/>
            <a:ext cx="279473" cy="279473"/>
          </a:xfrm>
          <a:prstGeom prst="rect">
            <a:avLst/>
          </a:prstGeom>
          <a:noFill/>
        </p:spPr>
      </p:pic>
      <p:sp>
        <p:nvSpPr>
          <p:cNvPr id="107" name="Ellipse 106">
            <a:extLst>
              <a:ext uri="{FF2B5EF4-FFF2-40B4-BE49-F238E27FC236}">
                <a16:creationId xmlns:a16="http://schemas.microsoft.com/office/drawing/2014/main" id="{0B16782C-EC4B-B946-9876-DACA00280713}"/>
              </a:ext>
            </a:extLst>
          </p:cNvPr>
          <p:cNvSpPr/>
          <p:nvPr/>
        </p:nvSpPr>
        <p:spPr>
          <a:xfrm>
            <a:off x="2014215" y="5039712"/>
            <a:ext cx="367762" cy="36748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8" name="Picture 2" descr="Crown Free Icon">
            <a:extLst>
              <a:ext uri="{FF2B5EF4-FFF2-40B4-BE49-F238E27FC236}">
                <a16:creationId xmlns:a16="http://schemas.microsoft.com/office/drawing/2014/main" id="{E834EA73-B1BF-D541-980C-6388A4A08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59" y="5083717"/>
            <a:ext cx="279473" cy="279473"/>
          </a:xfrm>
          <a:prstGeom prst="rect">
            <a:avLst/>
          </a:prstGeom>
          <a:noFill/>
        </p:spPr>
      </p:pic>
      <p:sp>
        <p:nvSpPr>
          <p:cNvPr id="109" name="Ellipse 108">
            <a:extLst>
              <a:ext uri="{FF2B5EF4-FFF2-40B4-BE49-F238E27FC236}">
                <a16:creationId xmlns:a16="http://schemas.microsoft.com/office/drawing/2014/main" id="{49222044-4A87-6045-A699-EE9846F7C4C8}"/>
              </a:ext>
            </a:extLst>
          </p:cNvPr>
          <p:cNvSpPr/>
          <p:nvPr/>
        </p:nvSpPr>
        <p:spPr>
          <a:xfrm>
            <a:off x="1314390" y="5946375"/>
            <a:ext cx="367762" cy="36748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0" name="Picture 2" descr="Crown Free Icon">
            <a:extLst>
              <a:ext uri="{FF2B5EF4-FFF2-40B4-BE49-F238E27FC236}">
                <a16:creationId xmlns:a16="http://schemas.microsoft.com/office/drawing/2014/main" id="{B411C3EC-DE1D-AC47-9DC9-55BA1CB1C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534" y="5990380"/>
            <a:ext cx="279473" cy="279473"/>
          </a:xfrm>
          <a:prstGeom prst="rect">
            <a:avLst/>
          </a:prstGeom>
          <a:noFill/>
        </p:spPr>
      </p:pic>
      <p:sp>
        <p:nvSpPr>
          <p:cNvPr id="111" name="Ellipse 110">
            <a:extLst>
              <a:ext uri="{FF2B5EF4-FFF2-40B4-BE49-F238E27FC236}">
                <a16:creationId xmlns:a16="http://schemas.microsoft.com/office/drawing/2014/main" id="{BDED7F4D-3A22-BD43-AC1A-CD39F1093DE1}"/>
              </a:ext>
            </a:extLst>
          </p:cNvPr>
          <p:cNvSpPr/>
          <p:nvPr/>
        </p:nvSpPr>
        <p:spPr>
          <a:xfrm>
            <a:off x="621365" y="3427969"/>
            <a:ext cx="367762" cy="36748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2" name="Picture 2" descr="Crown Free Icon">
            <a:extLst>
              <a:ext uri="{FF2B5EF4-FFF2-40B4-BE49-F238E27FC236}">
                <a16:creationId xmlns:a16="http://schemas.microsoft.com/office/drawing/2014/main" id="{C029BED8-9142-E747-9A65-6C75E0E0E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09" y="3471974"/>
            <a:ext cx="279473" cy="279473"/>
          </a:xfrm>
          <a:prstGeom prst="rect">
            <a:avLst/>
          </a:prstGeom>
          <a:noFill/>
        </p:spPr>
      </p:pic>
      <p:sp>
        <p:nvSpPr>
          <p:cNvPr id="113" name="Ellipse 112">
            <a:extLst>
              <a:ext uri="{FF2B5EF4-FFF2-40B4-BE49-F238E27FC236}">
                <a16:creationId xmlns:a16="http://schemas.microsoft.com/office/drawing/2014/main" id="{9D2FF8BC-3A33-9648-B57C-31AEE89A27B2}"/>
              </a:ext>
            </a:extLst>
          </p:cNvPr>
          <p:cNvSpPr/>
          <p:nvPr/>
        </p:nvSpPr>
        <p:spPr>
          <a:xfrm>
            <a:off x="7875021" y="4254373"/>
            <a:ext cx="367762" cy="36748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4" name="Picture 2" descr="Crown Free Icon">
            <a:extLst>
              <a:ext uri="{FF2B5EF4-FFF2-40B4-BE49-F238E27FC236}">
                <a16:creationId xmlns:a16="http://schemas.microsoft.com/office/drawing/2014/main" id="{8EE6F72A-8CA3-0041-8F45-6B27ED5CB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165" y="4298378"/>
            <a:ext cx="279473" cy="279473"/>
          </a:xfrm>
          <a:prstGeom prst="rect">
            <a:avLst/>
          </a:prstGeom>
          <a:noFill/>
        </p:spPr>
      </p:pic>
      <p:sp>
        <p:nvSpPr>
          <p:cNvPr id="115" name="Ellipse 114">
            <a:extLst>
              <a:ext uri="{FF2B5EF4-FFF2-40B4-BE49-F238E27FC236}">
                <a16:creationId xmlns:a16="http://schemas.microsoft.com/office/drawing/2014/main" id="{13F27696-5B14-DF4E-83CE-8D852FE3DB3F}"/>
              </a:ext>
            </a:extLst>
          </p:cNvPr>
          <p:cNvSpPr/>
          <p:nvPr/>
        </p:nvSpPr>
        <p:spPr>
          <a:xfrm>
            <a:off x="8611668" y="5908503"/>
            <a:ext cx="367762" cy="36748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6" name="Picture 2" descr="Crown Free Icon">
            <a:extLst>
              <a:ext uri="{FF2B5EF4-FFF2-40B4-BE49-F238E27FC236}">
                <a16:creationId xmlns:a16="http://schemas.microsoft.com/office/drawing/2014/main" id="{6FD69737-C05C-D542-ACD0-71E69F499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812" y="5952508"/>
            <a:ext cx="279473" cy="279473"/>
          </a:xfrm>
          <a:prstGeom prst="rect">
            <a:avLst/>
          </a:prstGeom>
          <a:noFill/>
        </p:spPr>
      </p:pic>
      <p:sp>
        <p:nvSpPr>
          <p:cNvPr id="117" name="Ellipse 116">
            <a:extLst>
              <a:ext uri="{FF2B5EF4-FFF2-40B4-BE49-F238E27FC236}">
                <a16:creationId xmlns:a16="http://schemas.microsoft.com/office/drawing/2014/main" id="{8B2DD4C2-F730-3543-A59D-C41BFD12B8D6}"/>
              </a:ext>
            </a:extLst>
          </p:cNvPr>
          <p:cNvSpPr/>
          <p:nvPr/>
        </p:nvSpPr>
        <p:spPr>
          <a:xfrm>
            <a:off x="7104862" y="5369090"/>
            <a:ext cx="367762" cy="36748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8" name="Picture 2" descr="Crown Free Icon">
            <a:extLst>
              <a:ext uri="{FF2B5EF4-FFF2-40B4-BE49-F238E27FC236}">
                <a16:creationId xmlns:a16="http://schemas.microsoft.com/office/drawing/2014/main" id="{673AAB36-6B88-5942-8B7C-8647FF8B5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006" y="5413095"/>
            <a:ext cx="279473" cy="279473"/>
          </a:xfrm>
          <a:prstGeom prst="rect">
            <a:avLst/>
          </a:prstGeom>
          <a:noFill/>
        </p:spPr>
      </p:pic>
      <p:sp>
        <p:nvSpPr>
          <p:cNvPr id="119" name="Ellipse 118">
            <a:extLst>
              <a:ext uri="{FF2B5EF4-FFF2-40B4-BE49-F238E27FC236}">
                <a16:creationId xmlns:a16="http://schemas.microsoft.com/office/drawing/2014/main" id="{2897203C-BEE4-754C-98B4-9245A6EBB05F}"/>
              </a:ext>
            </a:extLst>
          </p:cNvPr>
          <p:cNvSpPr/>
          <p:nvPr/>
        </p:nvSpPr>
        <p:spPr>
          <a:xfrm>
            <a:off x="9690789" y="3611710"/>
            <a:ext cx="367762" cy="36748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0" name="Picture 2" descr="Crown Free Icon">
            <a:extLst>
              <a:ext uri="{FF2B5EF4-FFF2-40B4-BE49-F238E27FC236}">
                <a16:creationId xmlns:a16="http://schemas.microsoft.com/office/drawing/2014/main" id="{E40A4792-33BB-274B-9AF2-DEA508D47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933" y="3655715"/>
            <a:ext cx="279473" cy="279473"/>
          </a:xfrm>
          <a:prstGeom prst="rect">
            <a:avLst/>
          </a:prstGeom>
          <a:noFill/>
        </p:spPr>
      </p:pic>
      <p:sp>
        <p:nvSpPr>
          <p:cNvPr id="121" name="Ellipse 120">
            <a:extLst>
              <a:ext uri="{FF2B5EF4-FFF2-40B4-BE49-F238E27FC236}">
                <a16:creationId xmlns:a16="http://schemas.microsoft.com/office/drawing/2014/main" id="{655D1E05-68D2-8B4C-AB22-1511F95A05BB}"/>
              </a:ext>
            </a:extLst>
          </p:cNvPr>
          <p:cNvSpPr/>
          <p:nvPr/>
        </p:nvSpPr>
        <p:spPr>
          <a:xfrm>
            <a:off x="11221389" y="2972049"/>
            <a:ext cx="367762" cy="36748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2" name="Picture 2" descr="Crown Free Icon">
            <a:extLst>
              <a:ext uri="{FF2B5EF4-FFF2-40B4-BE49-F238E27FC236}">
                <a16:creationId xmlns:a16="http://schemas.microsoft.com/office/drawing/2014/main" id="{2E77655C-758C-954C-8B4B-5798FE375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5533" y="3016054"/>
            <a:ext cx="279473" cy="279473"/>
          </a:xfrm>
          <a:prstGeom prst="rect">
            <a:avLst/>
          </a:prstGeom>
          <a:noFill/>
        </p:spPr>
      </p:pic>
      <p:sp>
        <p:nvSpPr>
          <p:cNvPr id="123" name="Ellipse 122">
            <a:extLst>
              <a:ext uri="{FF2B5EF4-FFF2-40B4-BE49-F238E27FC236}">
                <a16:creationId xmlns:a16="http://schemas.microsoft.com/office/drawing/2014/main" id="{60F763D2-9EB6-F743-B7CF-6E8AC0B1C5D4}"/>
              </a:ext>
            </a:extLst>
          </p:cNvPr>
          <p:cNvSpPr/>
          <p:nvPr/>
        </p:nvSpPr>
        <p:spPr>
          <a:xfrm>
            <a:off x="11232090" y="4899975"/>
            <a:ext cx="367762" cy="36748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4" name="Picture 2" descr="Crown Free Icon">
            <a:extLst>
              <a:ext uri="{FF2B5EF4-FFF2-40B4-BE49-F238E27FC236}">
                <a16:creationId xmlns:a16="http://schemas.microsoft.com/office/drawing/2014/main" id="{4CA3E66F-9DAA-CD4B-BE9A-80B6444C6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234" y="4943980"/>
            <a:ext cx="279473" cy="279473"/>
          </a:xfrm>
          <a:prstGeom prst="rect">
            <a:avLst/>
          </a:prstGeom>
          <a:noFill/>
        </p:spPr>
      </p:pic>
      <p:sp>
        <p:nvSpPr>
          <p:cNvPr id="125" name="Ellipse 124">
            <a:extLst>
              <a:ext uri="{FF2B5EF4-FFF2-40B4-BE49-F238E27FC236}">
                <a16:creationId xmlns:a16="http://schemas.microsoft.com/office/drawing/2014/main" id="{76277A4D-3CF9-1B41-A373-8F0F6E3558CB}"/>
              </a:ext>
            </a:extLst>
          </p:cNvPr>
          <p:cNvSpPr/>
          <p:nvPr/>
        </p:nvSpPr>
        <p:spPr>
          <a:xfrm>
            <a:off x="9443807" y="2128773"/>
            <a:ext cx="367762" cy="36748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6" name="Picture 2" descr="Crown Free Icon">
            <a:extLst>
              <a:ext uri="{FF2B5EF4-FFF2-40B4-BE49-F238E27FC236}">
                <a16:creationId xmlns:a16="http://schemas.microsoft.com/office/drawing/2014/main" id="{A6568898-9AB5-B24F-8892-00C83EB52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951" y="2172778"/>
            <a:ext cx="279473" cy="279473"/>
          </a:xfrm>
          <a:prstGeom prst="rect">
            <a:avLst/>
          </a:prstGeom>
          <a:noFill/>
        </p:spPr>
      </p:pic>
      <p:sp>
        <p:nvSpPr>
          <p:cNvPr id="127" name="Ellipse 126">
            <a:extLst>
              <a:ext uri="{FF2B5EF4-FFF2-40B4-BE49-F238E27FC236}">
                <a16:creationId xmlns:a16="http://schemas.microsoft.com/office/drawing/2014/main" id="{E25025FF-BA16-794F-BDBA-4B6536C52CFE}"/>
              </a:ext>
            </a:extLst>
          </p:cNvPr>
          <p:cNvSpPr/>
          <p:nvPr/>
        </p:nvSpPr>
        <p:spPr>
          <a:xfrm>
            <a:off x="3853611" y="2951292"/>
            <a:ext cx="367762" cy="36748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8" name="Picture 2" descr="Crown Free Icon">
            <a:extLst>
              <a:ext uri="{FF2B5EF4-FFF2-40B4-BE49-F238E27FC236}">
                <a16:creationId xmlns:a16="http://schemas.microsoft.com/office/drawing/2014/main" id="{347930E1-842F-D14F-959A-568360330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755" y="2995297"/>
            <a:ext cx="279473" cy="279473"/>
          </a:xfrm>
          <a:prstGeom prst="rect">
            <a:avLst/>
          </a:prstGeom>
          <a:noFill/>
        </p:spPr>
      </p:pic>
      <p:sp>
        <p:nvSpPr>
          <p:cNvPr id="129" name="Ellipse 128">
            <a:extLst>
              <a:ext uri="{FF2B5EF4-FFF2-40B4-BE49-F238E27FC236}">
                <a16:creationId xmlns:a16="http://schemas.microsoft.com/office/drawing/2014/main" id="{96214866-3120-D849-B109-B981DEF48186}"/>
              </a:ext>
            </a:extLst>
          </p:cNvPr>
          <p:cNvSpPr/>
          <p:nvPr/>
        </p:nvSpPr>
        <p:spPr>
          <a:xfrm>
            <a:off x="859090" y="1975258"/>
            <a:ext cx="367762" cy="36748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0" name="Picture 2" descr="Crown Free Icon">
            <a:extLst>
              <a:ext uri="{FF2B5EF4-FFF2-40B4-BE49-F238E27FC236}">
                <a16:creationId xmlns:a16="http://schemas.microsoft.com/office/drawing/2014/main" id="{F7C5F766-919C-6E40-AB7B-4B99F70D5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34" y="2019263"/>
            <a:ext cx="279473" cy="279473"/>
          </a:xfrm>
          <a:prstGeom prst="rect">
            <a:avLst/>
          </a:prstGeom>
          <a:noFill/>
        </p:spPr>
      </p:pic>
      <p:sp>
        <p:nvSpPr>
          <p:cNvPr id="131" name="Ellipse 130">
            <a:extLst>
              <a:ext uri="{FF2B5EF4-FFF2-40B4-BE49-F238E27FC236}">
                <a16:creationId xmlns:a16="http://schemas.microsoft.com/office/drawing/2014/main" id="{D1863FE8-620A-D446-9F3B-F361FDD1F76D}"/>
              </a:ext>
            </a:extLst>
          </p:cNvPr>
          <p:cNvSpPr/>
          <p:nvPr/>
        </p:nvSpPr>
        <p:spPr>
          <a:xfrm>
            <a:off x="2265509" y="2655451"/>
            <a:ext cx="367762" cy="36748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2" name="Picture 2" descr="Crown Free Icon">
            <a:extLst>
              <a:ext uri="{FF2B5EF4-FFF2-40B4-BE49-F238E27FC236}">
                <a16:creationId xmlns:a16="http://schemas.microsoft.com/office/drawing/2014/main" id="{AAFB44C7-5CB1-1440-86F4-DCC3D1F15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653" y="2699456"/>
            <a:ext cx="279473" cy="279473"/>
          </a:xfrm>
          <a:prstGeom prst="rect">
            <a:avLst/>
          </a:prstGeom>
          <a:noFill/>
        </p:spPr>
      </p:pic>
      <p:sp>
        <p:nvSpPr>
          <p:cNvPr id="133" name="Ellipse 132">
            <a:extLst>
              <a:ext uri="{FF2B5EF4-FFF2-40B4-BE49-F238E27FC236}">
                <a16:creationId xmlns:a16="http://schemas.microsoft.com/office/drawing/2014/main" id="{D93B45B2-BDBE-7E42-9E43-057D8650547F}"/>
              </a:ext>
            </a:extLst>
          </p:cNvPr>
          <p:cNvSpPr/>
          <p:nvPr/>
        </p:nvSpPr>
        <p:spPr>
          <a:xfrm>
            <a:off x="2977715" y="1929793"/>
            <a:ext cx="367762" cy="36748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4" name="Picture 2" descr="Crown Free Icon">
            <a:extLst>
              <a:ext uri="{FF2B5EF4-FFF2-40B4-BE49-F238E27FC236}">
                <a16:creationId xmlns:a16="http://schemas.microsoft.com/office/drawing/2014/main" id="{6828D201-F155-5744-A82D-FCED68A36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859" y="1973798"/>
            <a:ext cx="279473" cy="279473"/>
          </a:xfrm>
          <a:prstGeom prst="rect">
            <a:avLst/>
          </a:prstGeom>
          <a:noFill/>
        </p:spPr>
      </p:pic>
      <p:sp>
        <p:nvSpPr>
          <p:cNvPr id="135" name="Ellipse 134">
            <a:extLst>
              <a:ext uri="{FF2B5EF4-FFF2-40B4-BE49-F238E27FC236}">
                <a16:creationId xmlns:a16="http://schemas.microsoft.com/office/drawing/2014/main" id="{B2B9E555-0520-524B-8D66-613952702F81}"/>
              </a:ext>
            </a:extLst>
          </p:cNvPr>
          <p:cNvSpPr/>
          <p:nvPr/>
        </p:nvSpPr>
        <p:spPr>
          <a:xfrm>
            <a:off x="8017366" y="4951524"/>
            <a:ext cx="527458" cy="52706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6" name="Picture 2" descr="Crown Free Icon">
            <a:extLst>
              <a:ext uri="{FF2B5EF4-FFF2-40B4-BE49-F238E27FC236}">
                <a16:creationId xmlns:a16="http://schemas.microsoft.com/office/drawing/2014/main" id="{0D023AC5-B4F0-9341-89C8-1C5FBFFF4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404" y="5018786"/>
            <a:ext cx="400831" cy="400831"/>
          </a:xfrm>
          <a:prstGeom prst="rect">
            <a:avLst/>
          </a:prstGeom>
          <a:noFill/>
        </p:spPr>
      </p:pic>
      <p:sp>
        <p:nvSpPr>
          <p:cNvPr id="137" name="Ellipse 136">
            <a:extLst>
              <a:ext uri="{FF2B5EF4-FFF2-40B4-BE49-F238E27FC236}">
                <a16:creationId xmlns:a16="http://schemas.microsoft.com/office/drawing/2014/main" id="{8E2AE7F3-216A-954E-8814-9762FA9F194F}"/>
              </a:ext>
            </a:extLst>
          </p:cNvPr>
          <p:cNvSpPr/>
          <p:nvPr/>
        </p:nvSpPr>
        <p:spPr>
          <a:xfrm>
            <a:off x="6185462" y="5801760"/>
            <a:ext cx="527458" cy="52706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8" name="Picture 2" descr="Crown Free Icon">
            <a:extLst>
              <a:ext uri="{FF2B5EF4-FFF2-40B4-BE49-F238E27FC236}">
                <a16:creationId xmlns:a16="http://schemas.microsoft.com/office/drawing/2014/main" id="{FC6AB157-7C1D-1943-AA3F-5E9BAAA94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500" y="5869022"/>
            <a:ext cx="400831" cy="400831"/>
          </a:xfrm>
          <a:prstGeom prst="rect">
            <a:avLst/>
          </a:prstGeom>
          <a:noFill/>
        </p:spPr>
      </p:pic>
      <p:sp>
        <p:nvSpPr>
          <p:cNvPr id="139" name="Ellipse 138">
            <a:extLst>
              <a:ext uri="{FF2B5EF4-FFF2-40B4-BE49-F238E27FC236}">
                <a16:creationId xmlns:a16="http://schemas.microsoft.com/office/drawing/2014/main" id="{89D1A628-BB78-B141-B690-293395C77BEA}"/>
              </a:ext>
            </a:extLst>
          </p:cNvPr>
          <p:cNvSpPr/>
          <p:nvPr/>
        </p:nvSpPr>
        <p:spPr>
          <a:xfrm>
            <a:off x="2491546" y="5668930"/>
            <a:ext cx="527458" cy="52706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0" name="Picture 2" descr="Crown Free Icon">
            <a:extLst>
              <a:ext uri="{FF2B5EF4-FFF2-40B4-BE49-F238E27FC236}">
                <a16:creationId xmlns:a16="http://schemas.microsoft.com/office/drawing/2014/main" id="{95B49FFF-94D1-054A-9175-E562671B9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584" y="5736192"/>
            <a:ext cx="400831" cy="400831"/>
          </a:xfrm>
          <a:prstGeom prst="rect">
            <a:avLst/>
          </a:prstGeom>
          <a:noFill/>
        </p:spPr>
      </p:pic>
      <p:sp>
        <p:nvSpPr>
          <p:cNvPr id="141" name="Ellipse 140">
            <a:extLst>
              <a:ext uri="{FF2B5EF4-FFF2-40B4-BE49-F238E27FC236}">
                <a16:creationId xmlns:a16="http://schemas.microsoft.com/office/drawing/2014/main" id="{15293AFA-5115-A345-9977-D141C7E3DBC1}"/>
              </a:ext>
            </a:extLst>
          </p:cNvPr>
          <p:cNvSpPr/>
          <p:nvPr/>
        </p:nvSpPr>
        <p:spPr>
          <a:xfrm>
            <a:off x="2768554" y="3283354"/>
            <a:ext cx="527458" cy="52706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2" name="Picture 2" descr="Crown Free Icon">
            <a:extLst>
              <a:ext uri="{FF2B5EF4-FFF2-40B4-BE49-F238E27FC236}">
                <a16:creationId xmlns:a16="http://schemas.microsoft.com/office/drawing/2014/main" id="{187F2B08-0E0E-D848-9AAE-8D48E6128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592" y="3350616"/>
            <a:ext cx="400831" cy="400831"/>
          </a:xfrm>
          <a:prstGeom prst="rect">
            <a:avLst/>
          </a:prstGeom>
          <a:noFill/>
        </p:spPr>
      </p:pic>
      <p:sp>
        <p:nvSpPr>
          <p:cNvPr id="143" name="Ellipse 142">
            <a:extLst>
              <a:ext uri="{FF2B5EF4-FFF2-40B4-BE49-F238E27FC236}">
                <a16:creationId xmlns:a16="http://schemas.microsoft.com/office/drawing/2014/main" id="{C4F56CB2-D2C1-F046-84B9-2C3B2A3DD7BF}"/>
              </a:ext>
            </a:extLst>
          </p:cNvPr>
          <p:cNvSpPr/>
          <p:nvPr/>
        </p:nvSpPr>
        <p:spPr>
          <a:xfrm>
            <a:off x="3793192" y="3878282"/>
            <a:ext cx="527458" cy="52706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4" name="Picture 2" descr="Crown Free Icon">
            <a:extLst>
              <a:ext uri="{FF2B5EF4-FFF2-40B4-BE49-F238E27FC236}">
                <a16:creationId xmlns:a16="http://schemas.microsoft.com/office/drawing/2014/main" id="{91D8FCCA-D15A-CE4E-BCC6-CFCAA1098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230" y="3945544"/>
            <a:ext cx="400831" cy="400831"/>
          </a:xfrm>
          <a:prstGeom prst="rect">
            <a:avLst/>
          </a:prstGeom>
          <a:noFill/>
        </p:spPr>
      </p:pic>
      <p:sp>
        <p:nvSpPr>
          <p:cNvPr id="145" name="Ellipse 144">
            <a:extLst>
              <a:ext uri="{FF2B5EF4-FFF2-40B4-BE49-F238E27FC236}">
                <a16:creationId xmlns:a16="http://schemas.microsoft.com/office/drawing/2014/main" id="{C69D169F-F059-FF42-9D69-69ACFF59B7DE}"/>
              </a:ext>
            </a:extLst>
          </p:cNvPr>
          <p:cNvSpPr/>
          <p:nvPr/>
        </p:nvSpPr>
        <p:spPr>
          <a:xfrm>
            <a:off x="400160" y="4184065"/>
            <a:ext cx="527458" cy="52706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6" name="Picture 2" descr="Crown Free Icon">
            <a:extLst>
              <a:ext uri="{FF2B5EF4-FFF2-40B4-BE49-F238E27FC236}">
                <a16:creationId xmlns:a16="http://schemas.microsoft.com/office/drawing/2014/main" id="{91B1D047-B634-AA4A-A7E0-DE46799D3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98" y="4251327"/>
            <a:ext cx="400831" cy="400831"/>
          </a:xfrm>
          <a:prstGeom prst="rect">
            <a:avLst/>
          </a:prstGeom>
          <a:noFill/>
        </p:spPr>
      </p:pic>
      <p:sp>
        <p:nvSpPr>
          <p:cNvPr id="147" name="Ellipse 146">
            <a:extLst>
              <a:ext uri="{FF2B5EF4-FFF2-40B4-BE49-F238E27FC236}">
                <a16:creationId xmlns:a16="http://schemas.microsoft.com/office/drawing/2014/main" id="{EC5BB172-923D-2548-91D3-2DCD6A614105}"/>
              </a:ext>
            </a:extLst>
          </p:cNvPr>
          <p:cNvSpPr/>
          <p:nvPr/>
        </p:nvSpPr>
        <p:spPr>
          <a:xfrm>
            <a:off x="9377769" y="5327012"/>
            <a:ext cx="527458" cy="52706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8" name="Picture 2" descr="Crown Free Icon">
            <a:extLst>
              <a:ext uri="{FF2B5EF4-FFF2-40B4-BE49-F238E27FC236}">
                <a16:creationId xmlns:a16="http://schemas.microsoft.com/office/drawing/2014/main" id="{C822347A-B284-9540-BB12-EE601828B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807" y="5394274"/>
            <a:ext cx="400831" cy="400831"/>
          </a:xfrm>
          <a:prstGeom prst="rect">
            <a:avLst/>
          </a:prstGeom>
          <a:noFill/>
        </p:spPr>
      </p:pic>
      <p:sp>
        <p:nvSpPr>
          <p:cNvPr id="149" name="Ellipse 148">
            <a:extLst>
              <a:ext uri="{FF2B5EF4-FFF2-40B4-BE49-F238E27FC236}">
                <a16:creationId xmlns:a16="http://schemas.microsoft.com/office/drawing/2014/main" id="{6A2BACB5-3F38-BD4E-BF10-7A467E2BF1FF}"/>
              </a:ext>
            </a:extLst>
          </p:cNvPr>
          <p:cNvSpPr/>
          <p:nvPr/>
        </p:nvSpPr>
        <p:spPr>
          <a:xfrm>
            <a:off x="10490826" y="3974935"/>
            <a:ext cx="527458" cy="52706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0" name="Picture 2" descr="Crown Free Icon">
            <a:extLst>
              <a:ext uri="{FF2B5EF4-FFF2-40B4-BE49-F238E27FC236}">
                <a16:creationId xmlns:a16="http://schemas.microsoft.com/office/drawing/2014/main" id="{C656C881-3F54-5349-8DC5-00131723C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864" y="4042197"/>
            <a:ext cx="400831" cy="400831"/>
          </a:xfrm>
          <a:prstGeom prst="rect">
            <a:avLst/>
          </a:prstGeom>
          <a:noFill/>
        </p:spPr>
      </p:pic>
      <p:sp>
        <p:nvSpPr>
          <p:cNvPr id="151" name="Ellipse 150">
            <a:extLst>
              <a:ext uri="{FF2B5EF4-FFF2-40B4-BE49-F238E27FC236}">
                <a16:creationId xmlns:a16="http://schemas.microsoft.com/office/drawing/2014/main" id="{472E1B59-93C3-D949-A400-99BEC20E22F7}"/>
              </a:ext>
            </a:extLst>
          </p:cNvPr>
          <p:cNvSpPr/>
          <p:nvPr/>
        </p:nvSpPr>
        <p:spPr>
          <a:xfrm>
            <a:off x="6216843" y="4929307"/>
            <a:ext cx="527458" cy="52706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2" name="Picture 2" descr="Crown Free Icon">
            <a:extLst>
              <a:ext uri="{FF2B5EF4-FFF2-40B4-BE49-F238E27FC236}">
                <a16:creationId xmlns:a16="http://schemas.microsoft.com/office/drawing/2014/main" id="{44AF9F23-9E95-F949-8B49-83AD3157C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881" y="4996569"/>
            <a:ext cx="400831" cy="400831"/>
          </a:xfrm>
          <a:prstGeom prst="rect">
            <a:avLst/>
          </a:prstGeom>
          <a:noFill/>
        </p:spPr>
      </p:pic>
      <p:sp>
        <p:nvSpPr>
          <p:cNvPr id="153" name="Ellipse 152">
            <a:extLst>
              <a:ext uri="{FF2B5EF4-FFF2-40B4-BE49-F238E27FC236}">
                <a16:creationId xmlns:a16="http://schemas.microsoft.com/office/drawing/2014/main" id="{DA286A4B-F9ED-C149-9D06-B997E1A2735A}"/>
              </a:ext>
            </a:extLst>
          </p:cNvPr>
          <p:cNvSpPr/>
          <p:nvPr/>
        </p:nvSpPr>
        <p:spPr>
          <a:xfrm>
            <a:off x="4657829" y="5440410"/>
            <a:ext cx="527458" cy="52706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4" name="Picture 2" descr="Crown Free Icon">
            <a:extLst>
              <a:ext uri="{FF2B5EF4-FFF2-40B4-BE49-F238E27FC236}">
                <a16:creationId xmlns:a16="http://schemas.microsoft.com/office/drawing/2014/main" id="{436890A9-931F-1646-BFF8-8BD09F338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867" y="5507672"/>
            <a:ext cx="400831" cy="400831"/>
          </a:xfrm>
          <a:prstGeom prst="rect">
            <a:avLst/>
          </a:prstGeom>
          <a:noFill/>
        </p:spPr>
      </p:pic>
      <p:sp>
        <p:nvSpPr>
          <p:cNvPr id="155" name="Ellipse 154">
            <a:extLst>
              <a:ext uri="{FF2B5EF4-FFF2-40B4-BE49-F238E27FC236}">
                <a16:creationId xmlns:a16="http://schemas.microsoft.com/office/drawing/2014/main" id="{B49F06EF-46BA-7540-819D-9E274EC80135}"/>
              </a:ext>
            </a:extLst>
          </p:cNvPr>
          <p:cNvSpPr/>
          <p:nvPr/>
        </p:nvSpPr>
        <p:spPr>
          <a:xfrm>
            <a:off x="8542557" y="3684185"/>
            <a:ext cx="527458" cy="52706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6" name="Picture 2" descr="Crown Free Icon">
            <a:extLst>
              <a:ext uri="{FF2B5EF4-FFF2-40B4-BE49-F238E27FC236}">
                <a16:creationId xmlns:a16="http://schemas.microsoft.com/office/drawing/2014/main" id="{C495E971-1D35-AC4E-9AD9-4E47AD35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595" y="3751447"/>
            <a:ext cx="400831" cy="400831"/>
          </a:xfrm>
          <a:prstGeom prst="rect">
            <a:avLst/>
          </a:prstGeom>
          <a:noFill/>
        </p:spPr>
      </p:pic>
      <p:sp>
        <p:nvSpPr>
          <p:cNvPr id="157" name="Ellipse 156">
            <a:extLst>
              <a:ext uri="{FF2B5EF4-FFF2-40B4-BE49-F238E27FC236}">
                <a16:creationId xmlns:a16="http://schemas.microsoft.com/office/drawing/2014/main" id="{B9A7BED8-C893-5F43-8FF8-DDD38D7F2376}"/>
              </a:ext>
            </a:extLst>
          </p:cNvPr>
          <p:cNvSpPr/>
          <p:nvPr/>
        </p:nvSpPr>
        <p:spPr>
          <a:xfrm>
            <a:off x="10270145" y="2615387"/>
            <a:ext cx="527458" cy="52706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8" name="Picture 2" descr="Crown Free Icon">
            <a:extLst>
              <a:ext uri="{FF2B5EF4-FFF2-40B4-BE49-F238E27FC236}">
                <a16:creationId xmlns:a16="http://schemas.microsoft.com/office/drawing/2014/main" id="{F6C2AFB3-2B41-DD41-A243-ABA1E1384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6183" y="2682649"/>
            <a:ext cx="400831" cy="400831"/>
          </a:xfrm>
          <a:prstGeom prst="rect">
            <a:avLst/>
          </a:prstGeom>
          <a:noFill/>
        </p:spPr>
      </p:pic>
      <p:sp>
        <p:nvSpPr>
          <p:cNvPr id="170" name="ZoneTexte 169">
            <a:extLst>
              <a:ext uri="{FF2B5EF4-FFF2-40B4-BE49-F238E27FC236}">
                <a16:creationId xmlns:a16="http://schemas.microsoft.com/office/drawing/2014/main" id="{ED99052E-FB05-6746-8BE9-B06810BC025E}"/>
              </a:ext>
            </a:extLst>
          </p:cNvPr>
          <p:cNvSpPr txBox="1"/>
          <p:nvPr/>
        </p:nvSpPr>
        <p:spPr>
          <a:xfrm>
            <a:off x="5722381" y="995118"/>
            <a:ext cx="10582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 dirty="0"/>
              <a:t>Comptabilité</a:t>
            </a:r>
          </a:p>
        </p:txBody>
      </p:sp>
      <p:pic>
        <p:nvPicPr>
          <p:cNvPr id="5124" name="Picture 4" descr="Finance free icon">
            <a:extLst>
              <a:ext uri="{FF2B5EF4-FFF2-40B4-BE49-F238E27FC236}">
                <a16:creationId xmlns:a16="http://schemas.microsoft.com/office/drawing/2014/main" id="{2FB70C2D-72C6-514D-8E7D-AC56E676B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47" y="200725"/>
            <a:ext cx="774856" cy="77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Online conference free icon">
            <a:extLst>
              <a:ext uri="{FF2B5EF4-FFF2-40B4-BE49-F238E27FC236}">
                <a16:creationId xmlns:a16="http://schemas.microsoft.com/office/drawing/2014/main" id="{641E6E21-930A-1E40-A4BC-A1B54ABAB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38" y="231285"/>
            <a:ext cx="774856" cy="77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1" name="ZoneTexte 170">
            <a:extLst>
              <a:ext uri="{FF2B5EF4-FFF2-40B4-BE49-F238E27FC236}">
                <a16:creationId xmlns:a16="http://schemas.microsoft.com/office/drawing/2014/main" id="{D3CB1168-86C9-AB48-84B5-13D259779886}"/>
              </a:ext>
            </a:extLst>
          </p:cNvPr>
          <p:cNvSpPr txBox="1"/>
          <p:nvPr/>
        </p:nvSpPr>
        <p:spPr>
          <a:xfrm>
            <a:off x="187272" y="1023386"/>
            <a:ext cx="131173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 dirty="0"/>
              <a:t>Visioconférence</a:t>
            </a:r>
          </a:p>
        </p:txBody>
      </p:sp>
      <p:pic>
        <p:nvPicPr>
          <p:cNvPr id="5128" name="Picture 8" descr="Online lesson free icon">
            <a:extLst>
              <a:ext uri="{FF2B5EF4-FFF2-40B4-BE49-F238E27FC236}">
                <a16:creationId xmlns:a16="http://schemas.microsoft.com/office/drawing/2014/main" id="{C6E0BC22-C706-B642-972B-9C7367333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740" y="216539"/>
            <a:ext cx="774857" cy="77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2" name="ZoneTexte 171">
            <a:extLst>
              <a:ext uri="{FF2B5EF4-FFF2-40B4-BE49-F238E27FC236}">
                <a16:creationId xmlns:a16="http://schemas.microsoft.com/office/drawing/2014/main" id="{0D975EA3-FC7F-464B-A063-C5088B752C33}"/>
              </a:ext>
            </a:extLst>
          </p:cNvPr>
          <p:cNvSpPr txBox="1"/>
          <p:nvPr/>
        </p:nvSpPr>
        <p:spPr>
          <a:xfrm>
            <a:off x="1498270" y="1021808"/>
            <a:ext cx="131173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 dirty="0"/>
              <a:t>E-learning</a:t>
            </a:r>
          </a:p>
        </p:txBody>
      </p:sp>
      <p:pic>
        <p:nvPicPr>
          <p:cNvPr id="5132" name="Picture 12" descr="Listing">
            <a:extLst>
              <a:ext uri="{FF2B5EF4-FFF2-40B4-BE49-F238E27FC236}">
                <a16:creationId xmlns:a16="http://schemas.microsoft.com/office/drawing/2014/main" id="{14E07250-B25A-9141-9194-3134554DF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180" y="213113"/>
            <a:ext cx="774857" cy="77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3" name="ZoneTexte 172">
            <a:extLst>
              <a:ext uri="{FF2B5EF4-FFF2-40B4-BE49-F238E27FC236}">
                <a16:creationId xmlns:a16="http://schemas.microsoft.com/office/drawing/2014/main" id="{BF7D32A9-784F-3C42-BFF2-5C705A3D49CD}"/>
              </a:ext>
            </a:extLst>
          </p:cNvPr>
          <p:cNvSpPr txBox="1"/>
          <p:nvPr/>
        </p:nvSpPr>
        <p:spPr>
          <a:xfrm>
            <a:off x="2589126" y="1025292"/>
            <a:ext cx="179045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 dirty="0"/>
              <a:t>Suivi pédagogique</a:t>
            </a:r>
          </a:p>
        </p:txBody>
      </p:sp>
      <p:sp>
        <p:nvSpPr>
          <p:cNvPr id="174" name="Ellipse 173">
            <a:extLst>
              <a:ext uri="{FF2B5EF4-FFF2-40B4-BE49-F238E27FC236}">
                <a16:creationId xmlns:a16="http://schemas.microsoft.com/office/drawing/2014/main" id="{64CE68A5-36B4-A847-9215-F4D7EC408E42}"/>
              </a:ext>
            </a:extLst>
          </p:cNvPr>
          <p:cNvSpPr/>
          <p:nvPr/>
        </p:nvSpPr>
        <p:spPr>
          <a:xfrm>
            <a:off x="9900200" y="239374"/>
            <a:ext cx="775440" cy="77485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5" name="Picture 2" descr="Crown Free Icon">
            <a:extLst>
              <a:ext uri="{FF2B5EF4-FFF2-40B4-BE49-F238E27FC236}">
                <a16:creationId xmlns:a16="http://schemas.microsoft.com/office/drawing/2014/main" id="{8C6705D1-3513-BC4D-89AC-F5ECBAAFB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473" y="365017"/>
            <a:ext cx="507391" cy="507391"/>
          </a:xfrm>
          <a:prstGeom prst="rect">
            <a:avLst/>
          </a:prstGeom>
          <a:noFill/>
        </p:spPr>
      </p:pic>
      <p:sp>
        <p:nvSpPr>
          <p:cNvPr id="176" name="Ellipse 175">
            <a:extLst>
              <a:ext uri="{FF2B5EF4-FFF2-40B4-BE49-F238E27FC236}">
                <a16:creationId xmlns:a16="http://schemas.microsoft.com/office/drawing/2014/main" id="{51BA2F44-67DC-2E42-B972-1DE16584A448}"/>
              </a:ext>
            </a:extLst>
          </p:cNvPr>
          <p:cNvSpPr/>
          <p:nvPr/>
        </p:nvSpPr>
        <p:spPr>
          <a:xfrm>
            <a:off x="11018284" y="241342"/>
            <a:ext cx="775440" cy="77485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7" name="Picture 2" descr="Crown Free Icon">
            <a:extLst>
              <a:ext uri="{FF2B5EF4-FFF2-40B4-BE49-F238E27FC236}">
                <a16:creationId xmlns:a16="http://schemas.microsoft.com/office/drawing/2014/main" id="{4DAE8D51-5997-454F-A9BD-EED06F415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792" y="360126"/>
            <a:ext cx="531786" cy="531786"/>
          </a:xfrm>
          <a:prstGeom prst="rect">
            <a:avLst/>
          </a:prstGeom>
          <a:noFill/>
        </p:spPr>
      </p:pic>
      <p:pic>
        <p:nvPicPr>
          <p:cNvPr id="5136" name="Picture 16" descr="Calendar free icon">
            <a:extLst>
              <a:ext uri="{FF2B5EF4-FFF2-40B4-BE49-F238E27FC236}">
                <a16:creationId xmlns:a16="http://schemas.microsoft.com/office/drawing/2014/main" id="{8A21724D-7DDC-5B4A-B7A8-B7262D2D9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703" y="253180"/>
            <a:ext cx="768628" cy="76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8" name="ZoneTexte 177">
            <a:extLst>
              <a:ext uri="{FF2B5EF4-FFF2-40B4-BE49-F238E27FC236}">
                <a16:creationId xmlns:a16="http://schemas.microsoft.com/office/drawing/2014/main" id="{D1E4D78F-C7B8-9644-B10F-B545A14D8D55}"/>
              </a:ext>
            </a:extLst>
          </p:cNvPr>
          <p:cNvSpPr txBox="1"/>
          <p:nvPr/>
        </p:nvSpPr>
        <p:spPr>
          <a:xfrm>
            <a:off x="10877987" y="1033234"/>
            <a:ext cx="10582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 dirty="0"/>
              <a:t>Creutzwald</a:t>
            </a:r>
          </a:p>
        </p:txBody>
      </p:sp>
      <p:sp>
        <p:nvSpPr>
          <p:cNvPr id="179" name="ZoneTexte 178">
            <a:extLst>
              <a:ext uri="{FF2B5EF4-FFF2-40B4-BE49-F238E27FC236}">
                <a16:creationId xmlns:a16="http://schemas.microsoft.com/office/drawing/2014/main" id="{5807E9D9-827F-5243-8BCC-0D883399C6D1}"/>
              </a:ext>
            </a:extLst>
          </p:cNvPr>
          <p:cNvSpPr txBox="1"/>
          <p:nvPr/>
        </p:nvSpPr>
        <p:spPr>
          <a:xfrm>
            <a:off x="8563849" y="1028024"/>
            <a:ext cx="10582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 dirty="0"/>
              <a:t>Créneau</a:t>
            </a:r>
          </a:p>
        </p:txBody>
      </p:sp>
      <p:sp>
        <p:nvSpPr>
          <p:cNvPr id="180" name="ZoneTexte 179">
            <a:extLst>
              <a:ext uri="{FF2B5EF4-FFF2-40B4-BE49-F238E27FC236}">
                <a16:creationId xmlns:a16="http://schemas.microsoft.com/office/drawing/2014/main" id="{1DE2380E-1EE3-AF4E-B1DD-3AE96EAC424E}"/>
              </a:ext>
            </a:extLst>
          </p:cNvPr>
          <p:cNvSpPr txBox="1"/>
          <p:nvPr/>
        </p:nvSpPr>
        <p:spPr>
          <a:xfrm>
            <a:off x="9619099" y="1039182"/>
            <a:ext cx="130209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 dirty="0"/>
              <a:t>Gravière du Fort</a:t>
            </a:r>
          </a:p>
        </p:txBody>
      </p:sp>
      <p:pic>
        <p:nvPicPr>
          <p:cNvPr id="3074" name="Picture 2" descr="data:image/png;base64,iVBORw0KGgoAAAANSUhEUgAAAOEAAADhCAMAAAAJbSJIAAAAwFBMVEX////ylADykQDykADxjQDxiwDxiQDzlgDwhgD///3//fn/+/b3tmH+7NL//fr85b/1rDv+9uv+9Of+9en84sH1p0P837v+8eH4wYD60qH+79r95sz71630pUr+7db2rVT0ojv0ojL6zZP4vnTzmB75yIrzmwD1q0v0mBn0niv2sFn72rH72KP85sH3t2j2sF36z5L4xX30oRv0pUn5zJr2pjD826n5xo30nTT0nxj3vXr3uWL71q34w4f837L4v3H3XPuXAAAQUklEQVR4nO1de3uaPBQfuWAVdUURRJx3VLTT2tm1tmv7/b/Vq0lQ0EqCCXZ7H37/tQ9CTnLu5yT59i1Hjhw5cuTIkSNHjhw5cuTIkSNHjhw5cuTIkSPH/w6G2akwOGbxq0ejDobpePbgtTHWNABDAKAVHiYr12rVzOpXj1AKLdt96QYaQjuitmTtsfsLbv897S3f2pb51eO8EJ5f7k+36xYh7AS7ZQWjyfDuXyPSqLXL4xuUSFyUToTx48r7d6ist18CgASpCwFxYbL2jK8euwgq/i9wsngAIIT1mxC6jk8XeMuxo+Xd306jad9iDGKkbQVt+vxj+eHf371/Z/h9d79adHuBRtRqdCVvxh+d0ldTcR5OuwFQlDwMC/3F0x+rY56OulhyKrbb7G40DGMyqTWtv3Qhi/eN6IJApBde117NSDTuJdOx/UeII2IL4HRWudagU6DujvXDKLciNfErwsbctBe9qPAiNPH+Mk/AsBuRAUJtsk5rxlv2MIi94q2VzVAvQ2uh7WUJ6vDDq1/gdxpO+wHhA6/2B+oHeiHMAd7rFwAmAwnLXYksJND71t/Bqnb3sH6g25b0TCpPm73WgVrzL/BzSus9gwK8seVHVK1/aCGvAtT1FIxRCp3GfjRw8q7opbXmKJw1CJtf6gAU7f1QUCAjf8ewFgCGjDF01L03LYoDDYRaodxR+mpjXgiZA/Yspa9OAfP2MIi5+rc3p2wZIXa/JunhTVCoD5q1DN5ftPohp2r+V3iqXsC+jwrtjJSBs2BxCoDlbL6QBDv0QuEyQ03wHnKqPsmCTRJQbE/Z7IKXTBnIaoTC2FWrynhwtZBAN2PHypnpTBj6V/Rvii5jUTi6QiD3wqJO1L/eKrbZCsLGNXyqvdVFk2vZfpvJIG5wQjhHDQcX20ylwsl1PDgvZNEJxw6bytgqnFN9dg276DE7DJc8/e3qrqqPzhmJ8CX7VTQnlEDMNVBmH6uz06H5hZkH/sVbxJQM11V8RSBQp2r3jKreA46h+oQZgdw8UQUCDagbTtFlFjjIVn/bU/qZEfcz1cV2sVWGr0VfZ85NltqmQ1kFAD73kSkHfZXe5AcVEIXSfYJqg34D8HVkrUHnQiVLmUum5LITxTUVQvTCt+Q+nQvUVPn9TkCnrZ9VsthmLvCSLwitMDgeKx2BRRONcJaNE27SvCgo8L3D0iJMEUO10+0zb0OZKxHDgL4dtfmPWlNGoKbfKx2DOUN0lrNYxBazhAIGoNbYZ8HR3pOsGmbNIaiZxsVGhIkiKqsPSxnjwZ5ABDOIlDyfd2xqerb7tpj1g2AzDoJgUm6u595lhuQ3tYpT9frUZk6TQF7bLEQr127rbvGD1LNJT82ukWYHLfi1uLvEqbuF2dj9OmU8JGBtqwusRYH0M10nSMePzU5aiWqNKJ+qdsFdqkcDgYjPnsboSOw62a7ssp1O3RYH1CiO1S5icUwN0RM/+WwsYRJNp0SC5/tUIlnrkbHoahdxQOQb/BBgqQFKpugUQAfDWoq8/TsdTKDS1DrUyxRxCONqRpRG1F+nkEeaZQBrhdWMNuVREResiZOJOUcjaIgndWxKocIEqskCBZv/qDVNpuQ8IPRFR2wsqGJXJ4nUFoIufwSJaqbAo3Emmg+l6hpulDk2NDcDBBzS+VkhhFi/0Ymtxzc6Bp8+h0Q51eiSEenf5ejao0JEC04ElrDw+RLueoFXd98rrR0q73f+8tf0tIFx13whMIs72ESdwqWiRfQJhSJRgv+5mhmtLSfua5dqlrsooJP5gCKyvgO1z4qyUvVfJOUC+D6EN/qU+c4oPaM1eNCPaQQjMRKp1YXrdKScATUV6IP/ZGs4/dQFPZ9UtJfTIxoBFIoaHBJFwV5dnI6zMIZ0DEIMYb0UPml/Tpgdw54cTQosiKgb42U3KlBQ0aZRo7MloGfIlzszcCKMcJPwi/oTiPt5UKiIRrU2HgqNKhltmJLja/7o2BjcJAaCrUacU1FZYDZpulJJpuuVzPAoDTtU3qZxXkV+4vP15lG3t4izMqQmUUFlZEyZNFU0Vq29anp0yLNkw1V1b+Lt7wJhw3fyASyf6fp5Q16UvAifwBw8HxaGX+f4PY2SiESknk69fDbDv5gZWk/9/cYEfh2gHRNFgboBFR8FBbwy1cqXhGLFenMTVuCHvKku3kfZWiQyookVTdAJOotWfzdE/Hrhz0tuj7RRgoBvAT6iGlWg4NHaEDZ9k/RNWZxyuXfkuI2dXoV8XWx2IyQKZLXNCaFwKRkH0zJgQcbDNdcbHSIB0xyLnvU73uOlJuGOvlyTDXXZYF/S/Xvf2nSBxwYRbwg0uN/8o6JESTkHLmRVcq3dExhIaRMVRa4KsUZEYgVDyjNgLrxAmpQHU0Rc3AiF/NYZp0colHNNPcoxf3jPdTpKou2osgEbnoCVumT6H6U+aRN7P+UpQmOovSnZ3+JGPRsumxLXFBSkvkhD6WdexFbvQThaKOhiaz0fCORHRvc7zSSSfEgA9Wi4yXxvl+jGaCa/j3d1UKfwgffwO/GZoZTfRiI3MOPJPNMQSHuxJWn8HvHdEO9dFfIwkvLbiP/OT9F8sJkHcNqV6xEyImUPrrvfokUoqQCKVP848eu3sC5LaMSSFaHbQ0oD8wIMgyyAnjqyi76CUIh5ITerLhIKZQuX/sFeoBXvu8RDwLzHkmCSIJbrIhoH4eGrBw6syG7gBe/hB2kKO2RCb3jdCc6BQnQr8TnyroOmgVwNR1galSUaICuUwp+8xyJrKJA4ToSz2S8i5Ba7GIUSgsEo5JV4fkYolE1g1voHmW7w/LarUfgbq6PQ7P7vKZxEKOTZ1n+Twm5EDnlDvxqFEU2DLs1ZhYjIobAuvS6F0tYioku5LWbKKORZC/PmwKWyFj9iD/kWX55Ch7q2vzmPlQ6jAppkd37Up+E6nI/Ep/mQyLFQv5Sf2Hs8OJM6b8E5aB5ehXkzq8BrK1LPmxuezCIBgWQxyD+cIqJzkyfjHYW6DIXfSLTG9fHDvQeETWWLQa3ViNW9dd6baA+dXHz4QLJZZR6jW5EuUv6GIR6sF1Jg5dd3O0iMmZNAtuKBLjdzeVDxQoUxDkqtIdA1POM9R2ubSKpbYUVmidu9HvZrEHvRU7HXqe6PMDeZfUc7o6QKFy6hkF+FjOY5oVyaPYQ34M4UacECmlRC3hKsQlaCCIVCSWi+PuIPnDRhSrZjtEh5XWATziJScRDa/vvRlN56bpJ2NMgV10TQrnGBfTLvkTwnENl1MteDtWRarvMs5vkkgm75E+idLUX7LmGTX8Nwtlavt5Kq39K9dHIJ4W/VN0IhtwwUL4yJsPWukxlgbdi6XE+saROFJCfQxkSBhgfa/hbyqcb/LK2fo+nTpQUd2u0NuYkADmidVaBhqLiOLWKXW6Omb9YADBaX6RwaK0vXp1nDg4ABqE9i3SJdrpcwC89IQmhxyZmlliIXijbIIQGVMI+2/GxJ5P0k4q6jQtNLLY++WPWWC5dkmbCIwprE+kTRgkOiFzUwW15NWwYkAb6QZUqGielwBR6NJJHIb/qcMY/jj+NJqgJrTXxgHJD4XWyq5vENM3BqJ4rXIt4brEHwkuJ8XcZcUqETRZOOQ6i/fBUTxa3RGCZxavukIxyOyqJiVSQFeA0raGUnNXoNih3p1T1aFqy552mMmdA9rzbECuUe+TFqCFKRBLMh2ly4RS3afUdVyMQ9N83GAp5QuNvhtUhmboo13U6nYsNF8YluFBPbPO00jjv1IZz4Z2bnz+e7pHSBLWTMYZZ12Sg84nwAwVSv0ThZGIDx7cCrHzGfYTr+pwQKmTiaVuU35gqhRHfcIUF75czQ6aAhKjSG67nVcUyjZDotb+6+TM7s1kNDge4qqmfE9B8fNB0ivHnDXNx8Mu7dNnxt9Nz70e3+6D2PTs6bj1Ao4ErTBgN+AkkQrMdF/Hy9++PNTDFKz1EWEiiy2YKapfQ7CM6BHu6TogfTmly2G1gT3H7UIqkHoO7glA6d/ZF4JGYsUOpN6wwiokXDbelK3gG0o1pog94elSU4z6rngYYCjOIwV0HhEU20xzxd5cxwj/fdCUCM8WjcBAXOOhIfLbUAON2pT+a8gFPyqpDCNmmVROFhcFt4dKSpdrDtMC+f7NRLXMKGSPJtSOMmmdLvJ6ApivRJEcNadwE8c60OOL5sRmRDPPOxNKz4lG+P1c/Sc0bR9Pzbgq6j+I1WEN/g8WPTjmZ3kEjtMTxQQZ0ipajSrkioXcYapnU3XP7oBcFOZY2C58aPhX9X2b0rsqFLTM3QYhGYKj9yl27xSqtsoiiarUrF3sLyOs5+oiqRfJSImqlTZsriQoEBO4JK9SH3+7ZnoRC0SnN/QocdpQY9FQZK7qQ6wTBcRCE147LTIdXUKI9g0dmGCrJbsdfujyQXsBQV6s3AidoxMFRZTgqruqiDInTBbkTYn7bMA5X+WhThwYlqRZH1AIi0/FWprVfRDHEGHmQ8ovQUf1qEElEdbDe0am8mijd2dqJcYfkI5EQUkeCTHZ0CQIZHs5dYV4m+UnjMVnUGhdSMozEhlN29nfyVHiVR6Uli22BIwMl0WOEH+tnexuDRDfZAVZZrh4ou4GSG6WOc6VHQO7CbLYBQvU0QmylXskrhCgaZn6xPexd2NkPdKr5y1YwZ2omMzysnMMo6I1HZKnIPaw01HFAb158FC+mAbl/pGiYjTE4ite7UWdRYDQ1Mr3PTVI0d+QrA1W5EbPUZiUBZ0jkBTpgGwAKtVqpgMhI1ndeOIA+P3T4IlJ+rm4jO/hqmZba3BRXdUahklB5gz4czYfkVGGR6s90wvFgKDa59Y2cxrGcDJHzuaGpUbtk8XstMxGAMWYIFwFk2V01V3fDyOhh8AYHbAQzCy+VQP4u0SW0YJpLxNTyZTzEP5xjotx3FptFYa+ENEtKbVCTgdcNKKBrxW+tTvXkRLiDQspNzARjl8Eg2AHrvypbRHB5ucAX2F197PH/eXwes92XP/aBw/MOFwKD8hTfJMrRm+wLSrp1JmsbWOohc6ux+nQgeYK4L+9oDnHblYipz1dvXqACefPmNzgxm+dBegvB44Fw48aZVBvqePhhkkrq/DMV591AEBSh4madXrEXPnUVOwEaF5nUvHuXBGIz1A40QNIbp3NWaWw5g5OAWfHtJc3u2MAZBpGYNkD5+dR1TYJhGzfJvMY7+GMy+7KLqRHQG/egZ5ADBzaTZPj6sPIqi2bHXi34h/jNtOf8bNOhnKJqDTewMcrDl11GvO7x//+kYMX+gZHZ+3vmLX8/HLXwY3sqfGJYlSt+XW3k66rBA+EYH483DbYjHh3EB3ej4+EGo9fys7lRTh6q37mk4PnS6nBCFgMeTQLQLLAznX+/BCKHuDcf4uFcmEdtlxo1B669mzyMUK36XXGPFJ2770LQ3/K3ihPwrw6jYb8u+tuXJc41fW85FqNBYuNY/wpynKJmO1x4+FraU6DrGezlEePsnAmA88+3OcYv7P4ntct77q1U5xMdqdf/bcq5UFLgiSgbD/4+0HDly5MiRI0eOHDly5MiRI0eOHDly5MiRI0cOPv4DRosC8qhtKWkAAAAASUVORK5CYII=">
            <a:extLst>
              <a:ext uri="{FF2B5EF4-FFF2-40B4-BE49-F238E27FC236}">
                <a16:creationId xmlns:a16="http://schemas.microsoft.com/office/drawing/2014/main" id="{DE1174E3-B507-0F4C-8169-129DC64FB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624" y="172830"/>
            <a:ext cx="891764" cy="89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9" name="ZoneTexte 158">
            <a:extLst>
              <a:ext uri="{FF2B5EF4-FFF2-40B4-BE49-F238E27FC236}">
                <a16:creationId xmlns:a16="http://schemas.microsoft.com/office/drawing/2014/main" id="{5298BB42-2E76-2A40-A76B-7F3CC203354C}"/>
              </a:ext>
            </a:extLst>
          </p:cNvPr>
          <p:cNvSpPr txBox="1"/>
          <p:nvPr/>
        </p:nvSpPr>
        <p:spPr>
          <a:xfrm>
            <a:off x="4446579" y="993687"/>
            <a:ext cx="10582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 dirty="0"/>
              <a:t>Synchrone</a:t>
            </a:r>
          </a:p>
        </p:txBody>
      </p:sp>
    </p:spTree>
    <p:extLst>
      <p:ext uri="{BB962C8B-B14F-4D97-AF65-F5344CB8AC3E}">
        <p14:creationId xmlns:p14="http://schemas.microsoft.com/office/powerpoint/2010/main" val="278915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8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4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8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9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3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8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3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4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8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4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8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9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3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8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3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4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8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9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8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1" fill="hold">
                      <p:stCondLst>
                        <p:cond delay="indefinite"/>
                      </p:stCondLst>
                      <p:childTnLst>
                        <p:par>
                          <p:cTn id="482" fill="hold">
                            <p:stCondLst>
                              <p:cond delay="0"/>
                            </p:stCondLst>
                            <p:childTnLst>
                              <p:par>
                                <p:cTn id="4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5" dur="5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5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7" dur="5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5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3" fill="hold">
                      <p:stCondLst>
                        <p:cond delay="indefinite"/>
                      </p:stCondLst>
                      <p:childTnLst>
                        <p:par>
                          <p:cTn id="504" fill="hold">
                            <p:stCondLst>
                              <p:cond delay="0"/>
                            </p:stCondLst>
                            <p:childTnLst>
                              <p:par>
                                <p:cTn id="5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7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9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2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4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2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7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9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2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7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2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5" fill="hold">
                      <p:stCondLst>
                        <p:cond delay="indefinite"/>
                      </p:stCondLst>
                      <p:childTnLst>
                        <p:par>
                          <p:cTn id="546" fill="hold">
                            <p:stCondLst>
                              <p:cond delay="0"/>
                            </p:stCondLst>
                            <p:childTnLst>
                              <p:par>
                                <p:cTn id="5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4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5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9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1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4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5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9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4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5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6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7" fill="hold">
                      <p:stCondLst>
                        <p:cond delay="indefinite"/>
                      </p:stCondLst>
                      <p:childTnLst>
                        <p:par>
                          <p:cTn id="578" fill="hold">
                            <p:stCondLst>
                              <p:cond delay="0"/>
                            </p:stCondLst>
                            <p:childTnLst>
                              <p:par>
                                <p:cTn id="5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4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  <p:bldP spid="86" grpId="0"/>
      <p:bldP spid="66" grpId="0" animBg="1"/>
      <p:bldP spid="69" grpId="0" animBg="1"/>
      <p:bldP spid="71" grpId="0" animBg="1"/>
      <p:bldP spid="73" grpId="0" animBg="1"/>
      <p:bldP spid="76" grpId="1" animBg="1"/>
      <p:bldP spid="81" grpId="0" animBg="1"/>
      <p:bldP spid="87" grpId="0" animBg="1"/>
      <p:bldP spid="89" grpId="0" animBg="1"/>
      <p:bldP spid="91" grpId="0" animBg="1"/>
      <p:bldP spid="93" grpId="0" animBg="1"/>
      <p:bldP spid="95" grpId="0" animBg="1"/>
      <p:bldP spid="97" grpId="0" animBg="1"/>
      <p:bldP spid="99" grpId="0" animBg="1"/>
      <p:bldP spid="101" grpId="0" animBg="1"/>
      <p:bldP spid="103" grpId="0" animBg="1"/>
      <p:bldP spid="105" grpId="0" animBg="1"/>
      <p:bldP spid="107" grpId="0" animBg="1"/>
      <p:bldP spid="109" grpId="0" animBg="1"/>
      <p:bldP spid="111" grpId="0" animBg="1"/>
      <p:bldP spid="113" grpId="0" animBg="1"/>
      <p:bldP spid="115" grpId="0" animBg="1"/>
      <p:bldP spid="117" grpId="0" animBg="1"/>
      <p:bldP spid="119" grpId="0" animBg="1"/>
      <p:bldP spid="121" grpId="0" animBg="1"/>
      <p:bldP spid="123" grpId="0" animBg="1"/>
      <p:bldP spid="125" grpId="0" animBg="1"/>
      <p:bldP spid="127" grpId="0" animBg="1"/>
      <p:bldP spid="129" grpId="0" animBg="1"/>
      <p:bldP spid="131" grpId="0" animBg="1"/>
      <p:bldP spid="133" grpId="0" animBg="1"/>
      <p:bldP spid="135" grpId="0" animBg="1"/>
      <p:bldP spid="137" grpId="0" animBg="1"/>
      <p:bldP spid="139" grpId="0" animBg="1"/>
      <p:bldP spid="141" grpId="0" animBg="1"/>
      <p:bldP spid="143" grpId="0" animBg="1"/>
      <p:bldP spid="145" grpId="0" animBg="1"/>
      <p:bldP spid="147" grpId="0" animBg="1"/>
      <p:bldP spid="149" grpId="0" animBg="1"/>
      <p:bldP spid="151" grpId="0" animBg="1"/>
      <p:bldP spid="153" grpId="0" animBg="1"/>
      <p:bldP spid="155" grpId="0" animBg="1"/>
      <p:bldP spid="157" grpId="0" animBg="1"/>
      <p:bldP spid="170" grpId="0"/>
      <p:bldP spid="171" grpId="0"/>
      <p:bldP spid="172" grpId="0"/>
      <p:bldP spid="173" grpId="0"/>
      <p:bldP spid="174" grpId="0" animBg="1"/>
      <p:bldP spid="176" grpId="0" animBg="1"/>
      <p:bldP spid="178" grpId="0"/>
      <p:bldP spid="179" grpId="0"/>
      <p:bldP spid="180" grpId="0"/>
      <p:bldP spid="1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E80DC72E-C3C9-094A-9E67-ADE22F9C5A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6226" y="339509"/>
            <a:ext cx="11194774" cy="72424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IBM Plex Sans" panose="020B0503050203000203" pitchFamily="34" charset="0"/>
              </a:rPr>
              <a:t>Et pour la suite … ?</a:t>
            </a:r>
          </a:p>
        </p:txBody>
      </p:sp>
      <p:sp>
        <p:nvSpPr>
          <p:cNvPr id="12" name="Rounded Rectangle 51">
            <a:extLst>
              <a:ext uri="{FF2B5EF4-FFF2-40B4-BE49-F238E27FC236}">
                <a16:creationId xmlns:a16="http://schemas.microsoft.com/office/drawing/2014/main" id="{CCC3BAF0-9D06-4A48-8F81-4F9E6255B77C}"/>
              </a:ext>
            </a:extLst>
          </p:cNvPr>
          <p:cNvSpPr/>
          <p:nvPr/>
        </p:nvSpPr>
        <p:spPr>
          <a:xfrm rot="17462711" flipH="1">
            <a:off x="6394744" y="323644"/>
            <a:ext cx="802728" cy="755978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009DD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3" name="Graphic 3">
            <a:extLst>
              <a:ext uri="{FF2B5EF4-FFF2-40B4-BE49-F238E27FC236}">
                <a16:creationId xmlns:a16="http://schemas.microsoft.com/office/drawing/2014/main" id="{87E379DF-A5F7-744C-AEB3-CDC7609CE79C}"/>
              </a:ext>
            </a:extLst>
          </p:cNvPr>
          <p:cNvGrpSpPr/>
          <p:nvPr/>
        </p:nvGrpSpPr>
        <p:grpSpPr>
          <a:xfrm>
            <a:off x="1037727" y="2090059"/>
            <a:ext cx="3717178" cy="3758109"/>
            <a:chOff x="588465" y="350874"/>
            <a:chExt cx="4069985" cy="4114800"/>
          </a:xfrm>
        </p:grpSpPr>
        <p:sp>
          <p:nvSpPr>
            <p:cNvPr id="14" name="Freeform: Shape 4">
              <a:extLst>
                <a:ext uri="{FF2B5EF4-FFF2-40B4-BE49-F238E27FC236}">
                  <a16:creationId xmlns:a16="http://schemas.microsoft.com/office/drawing/2014/main" id="{80175AB8-3296-7D42-BC84-A143CA6BE402}"/>
                </a:ext>
              </a:extLst>
            </p:cNvPr>
            <p:cNvSpPr/>
            <p:nvPr/>
          </p:nvSpPr>
          <p:spPr>
            <a:xfrm>
              <a:off x="588367" y="1434574"/>
              <a:ext cx="1821104" cy="2839619"/>
            </a:xfrm>
            <a:custGeom>
              <a:avLst/>
              <a:gdLst>
                <a:gd name="connsiteX0" fmla="*/ 1818758 w 1821104"/>
                <a:gd name="connsiteY0" fmla="*/ 1621068 h 2839619"/>
                <a:gd name="connsiteX1" fmla="*/ 1743796 w 1821104"/>
                <a:gd name="connsiteY1" fmla="*/ 1174551 h 2839619"/>
                <a:gd name="connsiteX2" fmla="*/ 1167724 w 1821104"/>
                <a:gd name="connsiteY2" fmla="*/ 69259 h 2839619"/>
                <a:gd name="connsiteX3" fmla="*/ 1112317 w 1821104"/>
                <a:gd name="connsiteY3" fmla="*/ 0 h 2839619"/>
                <a:gd name="connsiteX4" fmla="*/ 439282 w 1821104"/>
                <a:gd name="connsiteY4" fmla="*/ 1240958 h 2839619"/>
                <a:gd name="connsiteX5" fmla="*/ 107654 w 1821104"/>
                <a:gd name="connsiteY5" fmla="*/ 1970215 h 2839619"/>
                <a:gd name="connsiteX6" fmla="*/ 46950 w 1821104"/>
                <a:gd name="connsiteY6" fmla="*/ 2609028 h 2839619"/>
                <a:gd name="connsiteX7" fmla="*/ 350467 w 1821104"/>
                <a:gd name="connsiteY7" fmla="*/ 2650176 h 2839619"/>
                <a:gd name="connsiteX8" fmla="*/ 617318 w 1821104"/>
                <a:gd name="connsiteY8" fmla="*/ 2782583 h 2839619"/>
                <a:gd name="connsiteX9" fmla="*/ 938354 w 1821104"/>
                <a:gd name="connsiteY9" fmla="*/ 2828212 h 2839619"/>
                <a:gd name="connsiteX10" fmla="*/ 1261835 w 1821104"/>
                <a:gd name="connsiteY10" fmla="*/ 2782175 h 2839619"/>
                <a:gd name="connsiteX11" fmla="*/ 1668833 w 1821104"/>
                <a:gd name="connsiteY11" fmla="*/ 2799694 h 2839619"/>
                <a:gd name="connsiteX12" fmla="*/ 1818758 w 1821104"/>
                <a:gd name="connsiteY12" fmla="*/ 1621068 h 283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21104" h="2839619">
                  <a:moveTo>
                    <a:pt x="1818758" y="1621068"/>
                  </a:moveTo>
                  <a:cubicBezTo>
                    <a:pt x="1806944" y="1470328"/>
                    <a:pt x="1781684" y="1320403"/>
                    <a:pt x="1743796" y="1174551"/>
                  </a:cubicBezTo>
                  <a:cubicBezTo>
                    <a:pt x="1646426" y="798108"/>
                    <a:pt x="1451278" y="345888"/>
                    <a:pt x="1167724" y="69259"/>
                  </a:cubicBezTo>
                  <a:cubicBezTo>
                    <a:pt x="1146539" y="48889"/>
                    <a:pt x="1133094" y="22407"/>
                    <a:pt x="1112317" y="0"/>
                  </a:cubicBezTo>
                  <a:cubicBezTo>
                    <a:pt x="924910" y="436332"/>
                    <a:pt x="674355" y="829479"/>
                    <a:pt x="439282" y="1240958"/>
                  </a:cubicBezTo>
                  <a:cubicBezTo>
                    <a:pt x="306875" y="1472773"/>
                    <a:pt x="186283" y="1713957"/>
                    <a:pt x="107654" y="1970215"/>
                  </a:cubicBezTo>
                  <a:cubicBezTo>
                    <a:pt x="80357" y="2057400"/>
                    <a:pt x="-76901" y="2600065"/>
                    <a:pt x="46950" y="2609028"/>
                  </a:cubicBezTo>
                  <a:cubicBezTo>
                    <a:pt x="149616" y="2616361"/>
                    <a:pt x="254320" y="2612694"/>
                    <a:pt x="350467" y="2650176"/>
                  </a:cubicBezTo>
                  <a:cubicBezTo>
                    <a:pt x="443356" y="2686435"/>
                    <a:pt x="522393" y="2750805"/>
                    <a:pt x="617318" y="2782583"/>
                  </a:cubicBezTo>
                  <a:cubicBezTo>
                    <a:pt x="720392" y="2817620"/>
                    <a:pt x="829984" y="2833508"/>
                    <a:pt x="938354" y="2828212"/>
                  </a:cubicBezTo>
                  <a:cubicBezTo>
                    <a:pt x="1047946" y="2822916"/>
                    <a:pt x="1151835" y="2776064"/>
                    <a:pt x="1261835" y="2782175"/>
                  </a:cubicBezTo>
                  <a:cubicBezTo>
                    <a:pt x="1338019" y="2786657"/>
                    <a:pt x="1647240" y="2899916"/>
                    <a:pt x="1668833" y="2799694"/>
                  </a:cubicBezTo>
                  <a:cubicBezTo>
                    <a:pt x="1753166" y="2411843"/>
                    <a:pt x="1849721" y="2020734"/>
                    <a:pt x="1818758" y="1621068"/>
                  </a:cubicBezTo>
                  <a:close/>
                </a:path>
              </a:pathLst>
            </a:custGeom>
            <a:solidFill>
              <a:schemeClr val="accent2"/>
            </a:solidFill>
            <a:ln w="4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5">
              <a:extLst>
                <a:ext uri="{FF2B5EF4-FFF2-40B4-BE49-F238E27FC236}">
                  <a16:creationId xmlns:a16="http://schemas.microsoft.com/office/drawing/2014/main" id="{63746997-C72B-CF40-BC63-25C9AC9A4627}"/>
                </a:ext>
              </a:extLst>
            </p:cNvPr>
            <p:cNvSpPr/>
            <p:nvPr/>
          </p:nvSpPr>
          <p:spPr>
            <a:xfrm>
              <a:off x="1400799" y="351553"/>
              <a:ext cx="3255173" cy="4114800"/>
            </a:xfrm>
            <a:custGeom>
              <a:avLst/>
              <a:gdLst>
                <a:gd name="connsiteX0" fmla="*/ 3150503 w 3255173"/>
                <a:gd name="connsiteY0" fmla="*/ 2904941 h 4114800"/>
                <a:gd name="connsiteX1" fmla="*/ 2883245 w 3255173"/>
                <a:gd name="connsiteY1" fmla="*/ 2524831 h 4114800"/>
                <a:gd name="connsiteX2" fmla="*/ 1804434 w 3255173"/>
                <a:gd name="connsiteY2" fmla="*/ 1364946 h 4114800"/>
                <a:gd name="connsiteX3" fmla="*/ 1297621 w 3255173"/>
                <a:gd name="connsiteY3" fmla="*/ 887466 h 4114800"/>
                <a:gd name="connsiteX4" fmla="*/ 1042992 w 3255173"/>
                <a:gd name="connsiteY4" fmla="*/ 649541 h 4114800"/>
                <a:gd name="connsiteX5" fmla="*/ 975363 w 3255173"/>
                <a:gd name="connsiteY5" fmla="*/ 539542 h 4114800"/>
                <a:gd name="connsiteX6" fmla="*/ 850697 w 3255173"/>
                <a:gd name="connsiteY6" fmla="*/ 466616 h 4114800"/>
                <a:gd name="connsiteX7" fmla="*/ 842549 w 3255173"/>
                <a:gd name="connsiteY7" fmla="*/ 459283 h 4114800"/>
                <a:gd name="connsiteX8" fmla="*/ 548401 w 3255173"/>
                <a:gd name="connsiteY8" fmla="*/ 209950 h 4114800"/>
                <a:gd name="connsiteX9" fmla="*/ 194773 w 3255173"/>
                <a:gd name="connsiteY9" fmla="*/ 134173 h 4114800"/>
                <a:gd name="connsiteX10" fmla="*/ 164218 w 3255173"/>
                <a:gd name="connsiteY10" fmla="*/ 298357 h 4114800"/>
                <a:gd name="connsiteX11" fmla="*/ 20403 w 3255173"/>
                <a:gd name="connsiteY11" fmla="*/ 486579 h 4114800"/>
                <a:gd name="connsiteX12" fmla="*/ 48107 w 3255173"/>
                <a:gd name="connsiteY12" fmla="*/ 749763 h 4114800"/>
                <a:gd name="connsiteX13" fmla="*/ 756993 w 3255173"/>
                <a:gd name="connsiteY13" fmla="*/ 1855055 h 4114800"/>
                <a:gd name="connsiteX14" fmla="*/ 992474 w 3255173"/>
                <a:gd name="connsiteY14" fmla="*/ 2488979 h 4114800"/>
                <a:gd name="connsiteX15" fmla="*/ 1319213 w 3255173"/>
                <a:gd name="connsiteY15" fmla="*/ 3270384 h 4114800"/>
                <a:gd name="connsiteX16" fmla="*/ 1623953 w 3255173"/>
                <a:gd name="connsiteY16" fmla="*/ 3715679 h 4114800"/>
                <a:gd name="connsiteX17" fmla="*/ 1796286 w 3255173"/>
                <a:gd name="connsiteY17" fmla="*/ 3931604 h 4114800"/>
                <a:gd name="connsiteX18" fmla="*/ 1925433 w 3255173"/>
                <a:gd name="connsiteY18" fmla="*/ 4101492 h 4114800"/>
                <a:gd name="connsiteX19" fmla="*/ 2129951 w 3255173"/>
                <a:gd name="connsiteY19" fmla="*/ 4031418 h 4114800"/>
                <a:gd name="connsiteX20" fmla="*/ 2618024 w 3255173"/>
                <a:gd name="connsiteY20" fmla="*/ 3830974 h 4114800"/>
                <a:gd name="connsiteX21" fmla="*/ 2984689 w 3255173"/>
                <a:gd name="connsiteY21" fmla="*/ 3374272 h 4114800"/>
                <a:gd name="connsiteX22" fmla="*/ 3253984 w 3255173"/>
                <a:gd name="connsiteY22" fmla="*/ 3133088 h 4114800"/>
                <a:gd name="connsiteX23" fmla="*/ 3150503 w 3255173"/>
                <a:gd name="connsiteY23" fmla="*/ 2904941 h 411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255173" h="4114800">
                  <a:moveTo>
                    <a:pt x="3150503" y="2904941"/>
                  </a:moveTo>
                  <a:cubicBezTo>
                    <a:pt x="3069837" y="2771719"/>
                    <a:pt x="2965133" y="2647053"/>
                    <a:pt x="2883245" y="2524831"/>
                  </a:cubicBezTo>
                  <a:cubicBezTo>
                    <a:pt x="2591542" y="2090129"/>
                    <a:pt x="2182914" y="1722241"/>
                    <a:pt x="1804434" y="1364946"/>
                  </a:cubicBezTo>
                  <a:cubicBezTo>
                    <a:pt x="1636175" y="1205243"/>
                    <a:pt x="1467102" y="1045947"/>
                    <a:pt x="1297621" y="887466"/>
                  </a:cubicBezTo>
                  <a:cubicBezTo>
                    <a:pt x="1216955" y="811689"/>
                    <a:pt x="1109807" y="737134"/>
                    <a:pt x="1042992" y="649541"/>
                  </a:cubicBezTo>
                  <a:cubicBezTo>
                    <a:pt x="1016918" y="615319"/>
                    <a:pt x="1003066" y="572134"/>
                    <a:pt x="975363" y="539542"/>
                  </a:cubicBezTo>
                  <a:cubicBezTo>
                    <a:pt x="939104" y="497171"/>
                    <a:pt x="895919" y="493912"/>
                    <a:pt x="850697" y="466616"/>
                  </a:cubicBezTo>
                  <a:cubicBezTo>
                    <a:pt x="847845" y="464172"/>
                    <a:pt x="845400" y="461320"/>
                    <a:pt x="842549" y="459283"/>
                  </a:cubicBezTo>
                  <a:cubicBezTo>
                    <a:pt x="734586" y="388394"/>
                    <a:pt x="639660" y="300394"/>
                    <a:pt x="548401" y="209950"/>
                  </a:cubicBezTo>
                  <a:cubicBezTo>
                    <a:pt x="448180" y="110136"/>
                    <a:pt x="255884" y="-162011"/>
                    <a:pt x="194773" y="134173"/>
                  </a:cubicBezTo>
                  <a:cubicBezTo>
                    <a:pt x="183773" y="188765"/>
                    <a:pt x="181736" y="245395"/>
                    <a:pt x="164218" y="298357"/>
                  </a:cubicBezTo>
                  <a:cubicBezTo>
                    <a:pt x="136107" y="382690"/>
                    <a:pt x="52588" y="405505"/>
                    <a:pt x="20403" y="486579"/>
                  </a:cubicBezTo>
                  <a:cubicBezTo>
                    <a:pt x="-13004" y="570912"/>
                    <a:pt x="-6485" y="676023"/>
                    <a:pt x="48107" y="749763"/>
                  </a:cubicBezTo>
                  <a:cubicBezTo>
                    <a:pt x="303143" y="1096058"/>
                    <a:pt x="579772" y="1463131"/>
                    <a:pt x="756993" y="1855055"/>
                  </a:cubicBezTo>
                  <a:cubicBezTo>
                    <a:pt x="849882" y="2060795"/>
                    <a:pt x="919548" y="2275906"/>
                    <a:pt x="992474" y="2488979"/>
                  </a:cubicBezTo>
                  <a:cubicBezTo>
                    <a:pt x="1083733" y="2756238"/>
                    <a:pt x="1188436" y="3019829"/>
                    <a:pt x="1319213" y="3270384"/>
                  </a:cubicBezTo>
                  <a:cubicBezTo>
                    <a:pt x="1402732" y="3430494"/>
                    <a:pt x="1511916" y="3574716"/>
                    <a:pt x="1623953" y="3715679"/>
                  </a:cubicBezTo>
                  <a:cubicBezTo>
                    <a:pt x="1681397" y="3787789"/>
                    <a:pt x="1739656" y="3858678"/>
                    <a:pt x="1796286" y="3931604"/>
                  </a:cubicBezTo>
                  <a:cubicBezTo>
                    <a:pt x="1836211" y="3982937"/>
                    <a:pt x="1865952" y="4068492"/>
                    <a:pt x="1925433" y="4101492"/>
                  </a:cubicBezTo>
                  <a:cubicBezTo>
                    <a:pt x="1999581" y="4142640"/>
                    <a:pt x="2076581" y="4082751"/>
                    <a:pt x="2129951" y="4031418"/>
                  </a:cubicBezTo>
                  <a:cubicBezTo>
                    <a:pt x="2266025" y="3899826"/>
                    <a:pt x="2457913" y="3923863"/>
                    <a:pt x="2618024" y="3830974"/>
                  </a:cubicBezTo>
                  <a:cubicBezTo>
                    <a:pt x="2805023" y="3722604"/>
                    <a:pt x="2891393" y="3559235"/>
                    <a:pt x="2984689" y="3374272"/>
                  </a:cubicBezTo>
                  <a:cubicBezTo>
                    <a:pt x="3023392" y="3297273"/>
                    <a:pt x="3275984" y="3211717"/>
                    <a:pt x="3253984" y="3133088"/>
                  </a:cubicBezTo>
                  <a:cubicBezTo>
                    <a:pt x="3232392" y="3053644"/>
                    <a:pt x="3194910" y="2977866"/>
                    <a:pt x="3150503" y="2904941"/>
                  </a:cubicBezTo>
                  <a:close/>
                </a:path>
              </a:pathLst>
            </a:custGeom>
            <a:solidFill>
              <a:schemeClr val="accent2"/>
            </a:solidFill>
            <a:ln w="4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6">
              <a:extLst>
                <a:ext uri="{FF2B5EF4-FFF2-40B4-BE49-F238E27FC236}">
                  <a16:creationId xmlns:a16="http://schemas.microsoft.com/office/drawing/2014/main" id="{CB1DCBBF-8302-0F4B-BBA6-514392958394}"/>
                </a:ext>
              </a:extLst>
            </p:cNvPr>
            <p:cNvSpPr/>
            <p:nvPr/>
          </p:nvSpPr>
          <p:spPr>
            <a:xfrm>
              <a:off x="1069856" y="3003618"/>
              <a:ext cx="741479" cy="1250736"/>
            </a:xfrm>
            <a:custGeom>
              <a:avLst/>
              <a:gdLst>
                <a:gd name="connsiteX0" fmla="*/ 1793 w 741478"/>
                <a:gd name="connsiteY0" fmla="*/ 1132465 h 1250736"/>
                <a:gd name="connsiteX1" fmla="*/ 37237 w 741478"/>
                <a:gd name="connsiteY1" fmla="*/ 979688 h 1250736"/>
                <a:gd name="connsiteX2" fmla="*/ 118311 w 741478"/>
                <a:gd name="connsiteY2" fmla="*/ 692467 h 1250736"/>
                <a:gd name="connsiteX3" fmla="*/ 207125 w 741478"/>
                <a:gd name="connsiteY3" fmla="*/ 461875 h 1250736"/>
                <a:gd name="connsiteX4" fmla="*/ 401051 w 741478"/>
                <a:gd name="connsiteY4" fmla="*/ 117617 h 1250736"/>
                <a:gd name="connsiteX5" fmla="*/ 548124 w 741478"/>
                <a:gd name="connsiteY5" fmla="*/ 5580 h 1250736"/>
                <a:gd name="connsiteX6" fmla="*/ 645087 w 741478"/>
                <a:gd name="connsiteY6" fmla="*/ 23914 h 1250736"/>
                <a:gd name="connsiteX7" fmla="*/ 726975 w 741478"/>
                <a:gd name="connsiteY7" fmla="*/ 151432 h 1250736"/>
                <a:gd name="connsiteX8" fmla="*/ 734309 w 741478"/>
                <a:gd name="connsiteY8" fmla="*/ 218246 h 1250736"/>
                <a:gd name="connsiteX9" fmla="*/ 737568 w 741478"/>
                <a:gd name="connsiteY9" fmla="*/ 293616 h 1250736"/>
                <a:gd name="connsiteX10" fmla="*/ 740420 w 741478"/>
                <a:gd name="connsiteY10" fmla="*/ 562504 h 1250736"/>
                <a:gd name="connsiteX11" fmla="*/ 737161 w 741478"/>
                <a:gd name="connsiteY11" fmla="*/ 740948 h 1250736"/>
                <a:gd name="connsiteX12" fmla="*/ 727790 w 741478"/>
                <a:gd name="connsiteY12" fmla="*/ 917355 h 1250736"/>
                <a:gd name="connsiteX13" fmla="*/ 692753 w 741478"/>
                <a:gd name="connsiteY13" fmla="*/ 1189095 h 1250736"/>
                <a:gd name="connsiteX14" fmla="*/ 686642 w 741478"/>
                <a:gd name="connsiteY14" fmla="*/ 1209058 h 1250736"/>
                <a:gd name="connsiteX15" fmla="*/ 606383 w 741478"/>
                <a:gd name="connsiteY15" fmla="*/ 1229020 h 1250736"/>
                <a:gd name="connsiteX16" fmla="*/ 513495 w 741478"/>
                <a:gd name="connsiteY16" fmla="*/ 1244502 h 1250736"/>
                <a:gd name="connsiteX17" fmla="*/ 175755 w 741478"/>
                <a:gd name="connsiteY17" fmla="*/ 1221687 h 1250736"/>
                <a:gd name="connsiteX18" fmla="*/ 104052 w 741478"/>
                <a:gd name="connsiteY18" fmla="*/ 1193169 h 1250736"/>
                <a:gd name="connsiteX19" fmla="*/ 9534 w 741478"/>
                <a:gd name="connsiteY19" fmla="*/ 1146317 h 1250736"/>
                <a:gd name="connsiteX20" fmla="*/ 1793 w 741478"/>
                <a:gd name="connsiteY20" fmla="*/ 1132465 h 1250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41478" h="1250736">
                  <a:moveTo>
                    <a:pt x="1793" y="1132465"/>
                  </a:moveTo>
                  <a:cubicBezTo>
                    <a:pt x="13608" y="1081539"/>
                    <a:pt x="24608" y="1030206"/>
                    <a:pt x="37237" y="979688"/>
                  </a:cubicBezTo>
                  <a:cubicBezTo>
                    <a:pt x="60867" y="883133"/>
                    <a:pt x="86941" y="786985"/>
                    <a:pt x="118311" y="692467"/>
                  </a:cubicBezTo>
                  <a:cubicBezTo>
                    <a:pt x="144385" y="614245"/>
                    <a:pt x="173718" y="537245"/>
                    <a:pt x="207125" y="461875"/>
                  </a:cubicBezTo>
                  <a:cubicBezTo>
                    <a:pt x="260903" y="340875"/>
                    <a:pt x="324458" y="225172"/>
                    <a:pt x="401051" y="117617"/>
                  </a:cubicBezTo>
                  <a:cubicBezTo>
                    <a:pt x="437717" y="66284"/>
                    <a:pt x="485791" y="25543"/>
                    <a:pt x="548124" y="5580"/>
                  </a:cubicBezTo>
                  <a:cubicBezTo>
                    <a:pt x="583976" y="-6235"/>
                    <a:pt x="616568" y="1099"/>
                    <a:pt x="645087" y="23914"/>
                  </a:cubicBezTo>
                  <a:cubicBezTo>
                    <a:pt x="686235" y="56913"/>
                    <a:pt x="713938" y="100098"/>
                    <a:pt x="726975" y="151432"/>
                  </a:cubicBezTo>
                  <a:cubicBezTo>
                    <a:pt x="732272" y="173024"/>
                    <a:pt x="732679" y="195839"/>
                    <a:pt x="734309" y="218246"/>
                  </a:cubicBezTo>
                  <a:cubicBezTo>
                    <a:pt x="735938" y="243505"/>
                    <a:pt x="737568" y="268357"/>
                    <a:pt x="737568" y="293616"/>
                  </a:cubicBezTo>
                  <a:cubicBezTo>
                    <a:pt x="737568" y="383246"/>
                    <a:pt x="744086" y="472875"/>
                    <a:pt x="740420" y="562504"/>
                  </a:cubicBezTo>
                  <a:cubicBezTo>
                    <a:pt x="737975" y="621985"/>
                    <a:pt x="739605" y="681467"/>
                    <a:pt x="737161" y="740948"/>
                  </a:cubicBezTo>
                  <a:cubicBezTo>
                    <a:pt x="734716" y="799615"/>
                    <a:pt x="732272" y="858688"/>
                    <a:pt x="727790" y="917355"/>
                  </a:cubicBezTo>
                  <a:cubicBezTo>
                    <a:pt x="721272" y="1008614"/>
                    <a:pt x="715161" y="1099873"/>
                    <a:pt x="692753" y="1189095"/>
                  </a:cubicBezTo>
                  <a:cubicBezTo>
                    <a:pt x="691124" y="1196021"/>
                    <a:pt x="688679" y="1202539"/>
                    <a:pt x="686642" y="1209058"/>
                  </a:cubicBezTo>
                  <a:cubicBezTo>
                    <a:pt x="660976" y="1220057"/>
                    <a:pt x="633679" y="1223724"/>
                    <a:pt x="606383" y="1229020"/>
                  </a:cubicBezTo>
                  <a:cubicBezTo>
                    <a:pt x="575420" y="1235131"/>
                    <a:pt x="544865" y="1241650"/>
                    <a:pt x="513495" y="1244502"/>
                  </a:cubicBezTo>
                  <a:cubicBezTo>
                    <a:pt x="399421" y="1261613"/>
                    <a:pt x="286977" y="1253465"/>
                    <a:pt x="175755" y="1221687"/>
                  </a:cubicBezTo>
                  <a:cubicBezTo>
                    <a:pt x="150903" y="1214354"/>
                    <a:pt x="127274" y="1204169"/>
                    <a:pt x="104052" y="1193169"/>
                  </a:cubicBezTo>
                  <a:cubicBezTo>
                    <a:pt x="72274" y="1177687"/>
                    <a:pt x="40089" y="1164243"/>
                    <a:pt x="9534" y="1146317"/>
                  </a:cubicBezTo>
                  <a:cubicBezTo>
                    <a:pt x="5459" y="1142650"/>
                    <a:pt x="-3911" y="1141836"/>
                    <a:pt x="1793" y="1132465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4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7">
              <a:extLst>
                <a:ext uri="{FF2B5EF4-FFF2-40B4-BE49-F238E27FC236}">
                  <a16:creationId xmlns:a16="http://schemas.microsoft.com/office/drawing/2014/main" id="{AEB50C8A-8428-3E4D-AE37-CA561DAD61C3}"/>
                </a:ext>
              </a:extLst>
            </p:cNvPr>
            <p:cNvSpPr/>
            <p:nvPr/>
          </p:nvSpPr>
          <p:spPr>
            <a:xfrm>
              <a:off x="1662794" y="1360426"/>
              <a:ext cx="1042959" cy="2118511"/>
            </a:xfrm>
            <a:custGeom>
              <a:avLst/>
              <a:gdLst>
                <a:gd name="connsiteX0" fmla="*/ 729664 w 1042959"/>
                <a:gd name="connsiteY0" fmla="*/ 1397810 h 2118510"/>
                <a:gd name="connsiteX1" fmla="*/ 661220 w 1042959"/>
                <a:gd name="connsiteY1" fmla="*/ 1183922 h 2118510"/>
                <a:gd name="connsiteX2" fmla="*/ 547146 w 1042959"/>
                <a:gd name="connsiteY2" fmla="*/ 895478 h 2118510"/>
                <a:gd name="connsiteX3" fmla="*/ 410665 w 1042959"/>
                <a:gd name="connsiteY3" fmla="*/ 631072 h 2118510"/>
                <a:gd name="connsiteX4" fmla="*/ 348332 w 1042959"/>
                <a:gd name="connsiteY4" fmla="*/ 516591 h 2118510"/>
                <a:gd name="connsiteX5" fmla="*/ 219184 w 1042959"/>
                <a:gd name="connsiteY5" fmla="*/ 292110 h 2118510"/>
                <a:gd name="connsiteX6" fmla="*/ 83518 w 1042959"/>
                <a:gd name="connsiteY6" fmla="*/ 99000 h 2118510"/>
                <a:gd name="connsiteX7" fmla="*/ 0 w 1042959"/>
                <a:gd name="connsiteY7" fmla="*/ 0 h 2118510"/>
                <a:gd name="connsiteX8" fmla="*/ 46037 w 1042959"/>
                <a:gd name="connsiteY8" fmla="*/ 15074 h 2118510"/>
                <a:gd name="connsiteX9" fmla="*/ 223666 w 1042959"/>
                <a:gd name="connsiteY9" fmla="*/ 63555 h 2118510"/>
                <a:gd name="connsiteX10" fmla="*/ 234666 w 1042959"/>
                <a:gd name="connsiteY10" fmla="*/ 64778 h 2118510"/>
                <a:gd name="connsiteX11" fmla="*/ 303517 w 1042959"/>
                <a:gd name="connsiteY11" fmla="*/ 103481 h 2118510"/>
                <a:gd name="connsiteX12" fmla="*/ 442850 w 1042959"/>
                <a:gd name="connsiteY12" fmla="*/ 336517 h 2118510"/>
                <a:gd name="connsiteX13" fmla="*/ 626183 w 1042959"/>
                <a:gd name="connsiteY13" fmla="*/ 752886 h 2118510"/>
                <a:gd name="connsiteX14" fmla="*/ 629442 w 1042959"/>
                <a:gd name="connsiteY14" fmla="*/ 758182 h 2118510"/>
                <a:gd name="connsiteX15" fmla="*/ 631479 w 1042959"/>
                <a:gd name="connsiteY15" fmla="*/ 759405 h 2118510"/>
                <a:gd name="connsiteX16" fmla="*/ 640035 w 1042959"/>
                <a:gd name="connsiteY16" fmla="*/ 782219 h 2118510"/>
                <a:gd name="connsiteX17" fmla="*/ 653479 w 1042959"/>
                <a:gd name="connsiteY17" fmla="*/ 824997 h 2118510"/>
                <a:gd name="connsiteX18" fmla="*/ 913811 w 1042959"/>
                <a:gd name="connsiteY18" fmla="*/ 1606809 h 2118510"/>
                <a:gd name="connsiteX19" fmla="*/ 919515 w 1042959"/>
                <a:gd name="connsiteY19" fmla="*/ 1642661 h 2118510"/>
                <a:gd name="connsiteX20" fmla="*/ 928885 w 1042959"/>
                <a:gd name="connsiteY20" fmla="*/ 1684624 h 2118510"/>
                <a:gd name="connsiteX21" fmla="*/ 1029515 w 1042959"/>
                <a:gd name="connsiteY21" fmla="*/ 2069215 h 2118510"/>
                <a:gd name="connsiteX22" fmla="*/ 1042959 w 1042959"/>
                <a:gd name="connsiteY22" fmla="*/ 2119733 h 2118510"/>
                <a:gd name="connsiteX23" fmla="*/ 1020552 w 1042959"/>
                <a:gd name="connsiteY23" fmla="*/ 2101807 h 2118510"/>
                <a:gd name="connsiteX24" fmla="*/ 803812 w 1042959"/>
                <a:gd name="connsiteY24" fmla="*/ 1593772 h 2118510"/>
                <a:gd name="connsiteX25" fmla="*/ 735368 w 1042959"/>
                <a:gd name="connsiteY25" fmla="*/ 1410439 h 2118510"/>
                <a:gd name="connsiteX26" fmla="*/ 729664 w 1042959"/>
                <a:gd name="connsiteY26" fmla="*/ 1397810 h 2118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42959" h="2118510">
                  <a:moveTo>
                    <a:pt x="729664" y="1397810"/>
                  </a:moveTo>
                  <a:cubicBezTo>
                    <a:pt x="713775" y="1324069"/>
                    <a:pt x="685664" y="1254810"/>
                    <a:pt x="661220" y="1183922"/>
                  </a:cubicBezTo>
                  <a:cubicBezTo>
                    <a:pt x="627812" y="1086144"/>
                    <a:pt x="589924" y="989589"/>
                    <a:pt x="547146" y="895478"/>
                  </a:cubicBezTo>
                  <a:cubicBezTo>
                    <a:pt x="505998" y="805034"/>
                    <a:pt x="459961" y="717442"/>
                    <a:pt x="410665" y="631072"/>
                  </a:cubicBezTo>
                  <a:cubicBezTo>
                    <a:pt x="389073" y="593183"/>
                    <a:pt x="369110" y="554887"/>
                    <a:pt x="348332" y="516591"/>
                  </a:cubicBezTo>
                  <a:cubicBezTo>
                    <a:pt x="308406" y="439998"/>
                    <a:pt x="265221" y="365443"/>
                    <a:pt x="219184" y="292110"/>
                  </a:cubicBezTo>
                  <a:cubicBezTo>
                    <a:pt x="177222" y="225296"/>
                    <a:pt x="132407" y="160518"/>
                    <a:pt x="83518" y="99000"/>
                  </a:cubicBezTo>
                  <a:cubicBezTo>
                    <a:pt x="57444" y="66407"/>
                    <a:pt x="29741" y="35037"/>
                    <a:pt x="0" y="0"/>
                  </a:cubicBezTo>
                  <a:cubicBezTo>
                    <a:pt x="17926" y="5704"/>
                    <a:pt x="31778" y="10593"/>
                    <a:pt x="46037" y="15074"/>
                  </a:cubicBezTo>
                  <a:cubicBezTo>
                    <a:pt x="104296" y="34629"/>
                    <a:pt x="162555" y="55000"/>
                    <a:pt x="223666" y="63555"/>
                  </a:cubicBezTo>
                  <a:cubicBezTo>
                    <a:pt x="227332" y="63963"/>
                    <a:pt x="231407" y="65592"/>
                    <a:pt x="234666" y="64778"/>
                  </a:cubicBezTo>
                  <a:cubicBezTo>
                    <a:pt x="269295" y="57037"/>
                    <a:pt x="286814" y="79037"/>
                    <a:pt x="303517" y="103481"/>
                  </a:cubicBezTo>
                  <a:cubicBezTo>
                    <a:pt x="355665" y="177629"/>
                    <a:pt x="401295" y="255851"/>
                    <a:pt x="442850" y="336517"/>
                  </a:cubicBezTo>
                  <a:cubicBezTo>
                    <a:pt x="512109" y="471776"/>
                    <a:pt x="570776" y="611516"/>
                    <a:pt x="626183" y="752886"/>
                  </a:cubicBezTo>
                  <a:cubicBezTo>
                    <a:pt x="626998" y="754923"/>
                    <a:pt x="628220" y="756553"/>
                    <a:pt x="629442" y="758182"/>
                  </a:cubicBezTo>
                  <a:cubicBezTo>
                    <a:pt x="630257" y="758590"/>
                    <a:pt x="630664" y="758997"/>
                    <a:pt x="631479" y="759405"/>
                  </a:cubicBezTo>
                  <a:cubicBezTo>
                    <a:pt x="637183" y="765923"/>
                    <a:pt x="639220" y="773664"/>
                    <a:pt x="640035" y="782219"/>
                  </a:cubicBezTo>
                  <a:cubicBezTo>
                    <a:pt x="642887" y="796886"/>
                    <a:pt x="648590" y="811145"/>
                    <a:pt x="653479" y="824997"/>
                  </a:cubicBezTo>
                  <a:cubicBezTo>
                    <a:pt x="740256" y="1085737"/>
                    <a:pt x="827441" y="1346069"/>
                    <a:pt x="913811" y="1606809"/>
                  </a:cubicBezTo>
                  <a:cubicBezTo>
                    <a:pt x="917478" y="1618216"/>
                    <a:pt x="923182" y="1629624"/>
                    <a:pt x="919515" y="1642661"/>
                  </a:cubicBezTo>
                  <a:cubicBezTo>
                    <a:pt x="917885" y="1657735"/>
                    <a:pt x="924811" y="1670772"/>
                    <a:pt x="928885" y="1684624"/>
                  </a:cubicBezTo>
                  <a:cubicBezTo>
                    <a:pt x="963922" y="1812549"/>
                    <a:pt x="998959" y="1940067"/>
                    <a:pt x="1029515" y="2069215"/>
                  </a:cubicBezTo>
                  <a:cubicBezTo>
                    <a:pt x="1033589" y="2085918"/>
                    <a:pt x="1038070" y="2102215"/>
                    <a:pt x="1042959" y="2119733"/>
                  </a:cubicBezTo>
                  <a:cubicBezTo>
                    <a:pt x="1030737" y="2118104"/>
                    <a:pt x="1029107" y="2105474"/>
                    <a:pt x="1020552" y="2101807"/>
                  </a:cubicBezTo>
                  <a:cubicBezTo>
                    <a:pt x="925626" y="1942104"/>
                    <a:pt x="871034" y="1765290"/>
                    <a:pt x="803812" y="1593772"/>
                  </a:cubicBezTo>
                  <a:cubicBezTo>
                    <a:pt x="780182" y="1533069"/>
                    <a:pt x="758182" y="1471550"/>
                    <a:pt x="735368" y="1410439"/>
                  </a:cubicBezTo>
                  <a:cubicBezTo>
                    <a:pt x="734553" y="1406365"/>
                    <a:pt x="732108" y="1401884"/>
                    <a:pt x="729664" y="139781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4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8">
              <a:extLst>
                <a:ext uri="{FF2B5EF4-FFF2-40B4-BE49-F238E27FC236}">
                  <a16:creationId xmlns:a16="http://schemas.microsoft.com/office/drawing/2014/main" id="{32291767-A177-8144-A332-04EF48F772C6}"/>
                </a:ext>
              </a:extLst>
            </p:cNvPr>
            <p:cNvSpPr/>
            <p:nvPr/>
          </p:nvSpPr>
          <p:spPr>
            <a:xfrm>
              <a:off x="2633235" y="1192575"/>
              <a:ext cx="1955548" cy="2118511"/>
            </a:xfrm>
            <a:custGeom>
              <a:avLst/>
              <a:gdLst>
                <a:gd name="connsiteX0" fmla="*/ 1958400 w 1955548"/>
                <a:gd name="connsiteY0" fmla="*/ 2118918 h 2118510"/>
                <a:gd name="connsiteX1" fmla="*/ 1942919 w 1955548"/>
                <a:gd name="connsiteY1" fmla="*/ 2103844 h 2118510"/>
                <a:gd name="connsiteX2" fmla="*/ 1775068 w 1955548"/>
                <a:gd name="connsiteY2" fmla="*/ 1892401 h 2118510"/>
                <a:gd name="connsiteX3" fmla="*/ 1623920 w 1955548"/>
                <a:gd name="connsiteY3" fmla="*/ 1706624 h 2118510"/>
                <a:gd name="connsiteX4" fmla="*/ 1520032 w 1955548"/>
                <a:gd name="connsiteY4" fmla="*/ 1586031 h 2118510"/>
                <a:gd name="connsiteX5" fmla="*/ 1167218 w 1955548"/>
                <a:gd name="connsiteY5" fmla="*/ 1217329 h 2118510"/>
                <a:gd name="connsiteX6" fmla="*/ 947626 w 1955548"/>
                <a:gd name="connsiteY6" fmla="*/ 1018922 h 2118510"/>
                <a:gd name="connsiteX7" fmla="*/ 537776 w 1955548"/>
                <a:gd name="connsiteY7" fmla="*/ 695442 h 2118510"/>
                <a:gd name="connsiteX8" fmla="*/ 459554 w 1955548"/>
                <a:gd name="connsiteY8" fmla="*/ 614368 h 2118510"/>
                <a:gd name="connsiteX9" fmla="*/ 359332 w 1955548"/>
                <a:gd name="connsiteY9" fmla="*/ 505591 h 2118510"/>
                <a:gd name="connsiteX10" fmla="*/ 99000 w 1955548"/>
                <a:gd name="connsiteY10" fmla="*/ 181296 h 2118510"/>
                <a:gd name="connsiteX11" fmla="*/ 0 w 1955548"/>
                <a:gd name="connsiteY11" fmla="*/ 0 h 2118510"/>
                <a:gd name="connsiteX12" fmla="*/ 45629 w 1955548"/>
                <a:gd name="connsiteY12" fmla="*/ 40741 h 2118510"/>
                <a:gd name="connsiteX13" fmla="*/ 232221 w 1955548"/>
                <a:gd name="connsiteY13" fmla="*/ 211036 h 2118510"/>
                <a:gd name="connsiteX14" fmla="*/ 244851 w 1955548"/>
                <a:gd name="connsiteY14" fmla="*/ 217555 h 2118510"/>
                <a:gd name="connsiteX15" fmla="*/ 624553 w 1955548"/>
                <a:gd name="connsiteY15" fmla="*/ 573628 h 2118510"/>
                <a:gd name="connsiteX16" fmla="*/ 1205514 w 1955548"/>
                <a:gd name="connsiteY16" fmla="*/ 1150107 h 2118510"/>
                <a:gd name="connsiteX17" fmla="*/ 1534291 w 1955548"/>
                <a:gd name="connsiteY17" fmla="*/ 1517587 h 2118510"/>
                <a:gd name="connsiteX18" fmla="*/ 1538772 w 1955548"/>
                <a:gd name="connsiteY18" fmla="*/ 1524106 h 2118510"/>
                <a:gd name="connsiteX19" fmla="*/ 1587253 w 1955548"/>
                <a:gd name="connsiteY19" fmla="*/ 1585217 h 2118510"/>
                <a:gd name="connsiteX20" fmla="*/ 1734734 w 1955548"/>
                <a:gd name="connsiteY20" fmla="*/ 1777105 h 2118510"/>
                <a:gd name="connsiteX21" fmla="*/ 1919289 w 1955548"/>
                <a:gd name="connsiteY21" fmla="*/ 2051289 h 2118510"/>
                <a:gd name="connsiteX22" fmla="*/ 1958400 w 1955548"/>
                <a:gd name="connsiteY22" fmla="*/ 2118918 h 2118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955548" h="2118510">
                  <a:moveTo>
                    <a:pt x="1958400" y="2118918"/>
                  </a:moveTo>
                  <a:cubicBezTo>
                    <a:pt x="1948215" y="2118918"/>
                    <a:pt x="1947400" y="2109548"/>
                    <a:pt x="1942919" y="2103844"/>
                  </a:cubicBezTo>
                  <a:cubicBezTo>
                    <a:pt x="1886697" y="2033770"/>
                    <a:pt x="1831290" y="1962882"/>
                    <a:pt x="1775068" y="1892401"/>
                  </a:cubicBezTo>
                  <a:cubicBezTo>
                    <a:pt x="1725364" y="1830067"/>
                    <a:pt x="1674846" y="1768142"/>
                    <a:pt x="1623920" y="1706624"/>
                  </a:cubicBezTo>
                  <a:cubicBezTo>
                    <a:pt x="1590105" y="1665883"/>
                    <a:pt x="1555068" y="1625957"/>
                    <a:pt x="1520032" y="1586031"/>
                  </a:cubicBezTo>
                  <a:cubicBezTo>
                    <a:pt x="1408402" y="1457699"/>
                    <a:pt x="1289440" y="1335477"/>
                    <a:pt x="1167218" y="1217329"/>
                  </a:cubicBezTo>
                  <a:cubicBezTo>
                    <a:pt x="1096329" y="1148885"/>
                    <a:pt x="1022589" y="1083292"/>
                    <a:pt x="947626" y="1018922"/>
                  </a:cubicBezTo>
                  <a:cubicBezTo>
                    <a:pt x="815627" y="905256"/>
                    <a:pt x="678331" y="798516"/>
                    <a:pt x="537776" y="695442"/>
                  </a:cubicBezTo>
                  <a:cubicBezTo>
                    <a:pt x="507628" y="673035"/>
                    <a:pt x="485628" y="641664"/>
                    <a:pt x="459554" y="614368"/>
                  </a:cubicBezTo>
                  <a:cubicBezTo>
                    <a:pt x="425332" y="578924"/>
                    <a:pt x="392739" y="541850"/>
                    <a:pt x="359332" y="505591"/>
                  </a:cubicBezTo>
                  <a:cubicBezTo>
                    <a:pt x="265629" y="402924"/>
                    <a:pt x="174777" y="298221"/>
                    <a:pt x="99000" y="181296"/>
                  </a:cubicBezTo>
                  <a:cubicBezTo>
                    <a:pt x="62333" y="124666"/>
                    <a:pt x="29741" y="65592"/>
                    <a:pt x="0" y="0"/>
                  </a:cubicBezTo>
                  <a:cubicBezTo>
                    <a:pt x="17519" y="15481"/>
                    <a:pt x="31370" y="27704"/>
                    <a:pt x="45629" y="40741"/>
                  </a:cubicBezTo>
                  <a:cubicBezTo>
                    <a:pt x="107963" y="97370"/>
                    <a:pt x="170296" y="153999"/>
                    <a:pt x="232221" y="211036"/>
                  </a:cubicBezTo>
                  <a:cubicBezTo>
                    <a:pt x="235888" y="214296"/>
                    <a:pt x="239555" y="217555"/>
                    <a:pt x="244851" y="217555"/>
                  </a:cubicBezTo>
                  <a:cubicBezTo>
                    <a:pt x="371554" y="336110"/>
                    <a:pt x="498665" y="454258"/>
                    <a:pt x="624553" y="573628"/>
                  </a:cubicBezTo>
                  <a:cubicBezTo>
                    <a:pt x="822960" y="761034"/>
                    <a:pt x="1017293" y="952515"/>
                    <a:pt x="1205514" y="1150107"/>
                  </a:cubicBezTo>
                  <a:cubicBezTo>
                    <a:pt x="1318773" y="1269069"/>
                    <a:pt x="1428365" y="1391699"/>
                    <a:pt x="1534291" y="1517587"/>
                  </a:cubicBezTo>
                  <a:cubicBezTo>
                    <a:pt x="1535920" y="1519624"/>
                    <a:pt x="1537143" y="1522069"/>
                    <a:pt x="1538772" y="1524106"/>
                  </a:cubicBezTo>
                  <a:cubicBezTo>
                    <a:pt x="1553439" y="1545698"/>
                    <a:pt x="1570957" y="1565254"/>
                    <a:pt x="1587253" y="1585217"/>
                  </a:cubicBezTo>
                  <a:cubicBezTo>
                    <a:pt x="1638179" y="1647957"/>
                    <a:pt x="1687068" y="1711920"/>
                    <a:pt x="1734734" y="1777105"/>
                  </a:cubicBezTo>
                  <a:cubicBezTo>
                    <a:pt x="1799919" y="1865919"/>
                    <a:pt x="1861438" y="1957585"/>
                    <a:pt x="1919289" y="2051289"/>
                  </a:cubicBezTo>
                  <a:cubicBezTo>
                    <a:pt x="1933141" y="2073289"/>
                    <a:pt x="1949030" y="2094474"/>
                    <a:pt x="1958400" y="2118918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4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9">
              <a:extLst>
                <a:ext uri="{FF2B5EF4-FFF2-40B4-BE49-F238E27FC236}">
                  <a16:creationId xmlns:a16="http://schemas.microsoft.com/office/drawing/2014/main" id="{9A334652-91B5-1A4F-BDC3-559220E31778}"/>
                </a:ext>
              </a:extLst>
            </p:cNvPr>
            <p:cNvSpPr/>
            <p:nvPr/>
          </p:nvSpPr>
          <p:spPr>
            <a:xfrm>
              <a:off x="3076017" y="2653763"/>
              <a:ext cx="1279255" cy="1584809"/>
            </a:xfrm>
            <a:custGeom>
              <a:avLst/>
              <a:gdLst>
                <a:gd name="connsiteX0" fmla="*/ 735029 w 1279254"/>
                <a:gd name="connsiteY0" fmla="*/ 1579689 h 1584809"/>
                <a:gd name="connsiteX1" fmla="*/ 528882 w 1279254"/>
                <a:gd name="connsiteY1" fmla="*/ 1312838 h 1584809"/>
                <a:gd name="connsiteX2" fmla="*/ 345549 w 1279254"/>
                <a:gd name="connsiteY2" fmla="*/ 1004839 h 1584809"/>
                <a:gd name="connsiteX3" fmla="*/ 177698 w 1279254"/>
                <a:gd name="connsiteY3" fmla="*/ 657322 h 1584809"/>
                <a:gd name="connsiteX4" fmla="*/ 31032 w 1279254"/>
                <a:gd name="connsiteY4" fmla="*/ 344842 h 1584809"/>
                <a:gd name="connsiteX5" fmla="*/ 160994 w 1279254"/>
                <a:gd name="connsiteY5" fmla="*/ 176 h 1584809"/>
                <a:gd name="connsiteX6" fmla="*/ 543956 w 1279254"/>
                <a:gd name="connsiteY6" fmla="*/ 221398 h 1584809"/>
                <a:gd name="connsiteX7" fmla="*/ 857251 w 1279254"/>
                <a:gd name="connsiteY7" fmla="*/ 577878 h 1584809"/>
                <a:gd name="connsiteX8" fmla="*/ 1106583 w 1279254"/>
                <a:gd name="connsiteY8" fmla="*/ 883432 h 1584809"/>
                <a:gd name="connsiteX9" fmla="*/ 1276879 w 1279254"/>
                <a:gd name="connsiteY9" fmla="*/ 1135617 h 1584809"/>
                <a:gd name="connsiteX10" fmla="*/ 1132250 w 1279254"/>
                <a:gd name="connsiteY10" fmla="*/ 1366208 h 1584809"/>
                <a:gd name="connsiteX11" fmla="*/ 961140 w 1279254"/>
                <a:gd name="connsiteY11" fmla="*/ 1516134 h 1584809"/>
                <a:gd name="connsiteX12" fmla="*/ 793288 w 1279254"/>
                <a:gd name="connsiteY12" fmla="*/ 1587430 h 1584809"/>
                <a:gd name="connsiteX13" fmla="*/ 735029 w 1279254"/>
                <a:gd name="connsiteY13" fmla="*/ 1579689 h 158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79254" h="1584809">
                  <a:moveTo>
                    <a:pt x="735029" y="1579689"/>
                  </a:moveTo>
                  <a:cubicBezTo>
                    <a:pt x="667400" y="1551578"/>
                    <a:pt x="598548" y="1416727"/>
                    <a:pt x="528882" y="1312838"/>
                  </a:cubicBezTo>
                  <a:cubicBezTo>
                    <a:pt x="462067" y="1213431"/>
                    <a:pt x="401771" y="1110357"/>
                    <a:pt x="345549" y="1004839"/>
                  </a:cubicBezTo>
                  <a:cubicBezTo>
                    <a:pt x="285253" y="891580"/>
                    <a:pt x="228624" y="775470"/>
                    <a:pt x="177698" y="657322"/>
                  </a:cubicBezTo>
                  <a:cubicBezTo>
                    <a:pt x="132068" y="552619"/>
                    <a:pt x="70550" y="452804"/>
                    <a:pt x="31032" y="344842"/>
                  </a:cubicBezTo>
                  <a:cubicBezTo>
                    <a:pt x="-15820" y="216101"/>
                    <a:pt x="-34561" y="-7157"/>
                    <a:pt x="160994" y="176"/>
                  </a:cubicBezTo>
                  <a:cubicBezTo>
                    <a:pt x="310920" y="5472"/>
                    <a:pt x="444549" y="119546"/>
                    <a:pt x="543956" y="221398"/>
                  </a:cubicBezTo>
                  <a:cubicBezTo>
                    <a:pt x="653548" y="333842"/>
                    <a:pt x="754992" y="458508"/>
                    <a:pt x="857251" y="577878"/>
                  </a:cubicBezTo>
                  <a:cubicBezTo>
                    <a:pt x="942806" y="677692"/>
                    <a:pt x="1024695" y="780359"/>
                    <a:pt x="1106583" y="883432"/>
                  </a:cubicBezTo>
                  <a:cubicBezTo>
                    <a:pt x="1152213" y="940469"/>
                    <a:pt x="1303768" y="1083061"/>
                    <a:pt x="1276879" y="1135617"/>
                  </a:cubicBezTo>
                  <a:cubicBezTo>
                    <a:pt x="1232064" y="1223209"/>
                    <a:pt x="1183583" y="1301431"/>
                    <a:pt x="1132250" y="1366208"/>
                  </a:cubicBezTo>
                  <a:cubicBezTo>
                    <a:pt x="1085806" y="1424468"/>
                    <a:pt x="1027139" y="1479467"/>
                    <a:pt x="961140" y="1516134"/>
                  </a:cubicBezTo>
                  <a:cubicBezTo>
                    <a:pt x="923251" y="1536912"/>
                    <a:pt x="836473" y="1583763"/>
                    <a:pt x="793288" y="1587430"/>
                  </a:cubicBezTo>
                  <a:cubicBezTo>
                    <a:pt x="778214" y="1588652"/>
                    <a:pt x="763548" y="1591504"/>
                    <a:pt x="735029" y="1579689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4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0">
              <a:extLst>
                <a:ext uri="{FF2B5EF4-FFF2-40B4-BE49-F238E27FC236}">
                  <a16:creationId xmlns:a16="http://schemas.microsoft.com/office/drawing/2014/main" id="{312C3BB8-1392-9549-B12F-88FB9D340C97}"/>
                </a:ext>
              </a:extLst>
            </p:cNvPr>
            <p:cNvSpPr/>
            <p:nvPr/>
          </p:nvSpPr>
          <p:spPr>
            <a:xfrm>
              <a:off x="2292644" y="2118400"/>
              <a:ext cx="456295" cy="1319995"/>
            </a:xfrm>
            <a:custGeom>
              <a:avLst/>
              <a:gdLst>
                <a:gd name="connsiteX0" fmla="*/ 0 w 456294"/>
                <a:gd name="connsiteY0" fmla="*/ 208 h 1319995"/>
                <a:gd name="connsiteX1" fmla="*/ 50518 w 456294"/>
                <a:gd name="connsiteY1" fmla="*/ 17726 h 1319995"/>
                <a:gd name="connsiteX2" fmla="*/ 215925 w 456294"/>
                <a:gd name="connsiteY2" fmla="*/ 87393 h 1319995"/>
                <a:gd name="connsiteX3" fmla="*/ 354443 w 456294"/>
                <a:gd name="connsiteY3" fmla="*/ 100430 h 1319995"/>
                <a:gd name="connsiteX4" fmla="*/ 408221 w 456294"/>
                <a:gd name="connsiteY4" fmla="*/ 106948 h 1319995"/>
                <a:gd name="connsiteX5" fmla="*/ 404962 w 456294"/>
                <a:gd name="connsiteY5" fmla="*/ 119578 h 1319995"/>
                <a:gd name="connsiteX6" fmla="*/ 357295 w 456294"/>
                <a:gd name="connsiteY6" fmla="*/ 204726 h 1319995"/>
                <a:gd name="connsiteX7" fmla="*/ 351591 w 456294"/>
                <a:gd name="connsiteY7" fmla="*/ 210022 h 1319995"/>
                <a:gd name="connsiteX8" fmla="*/ 377258 w 456294"/>
                <a:gd name="connsiteY8" fmla="*/ 276429 h 1319995"/>
                <a:gd name="connsiteX9" fmla="*/ 447739 w 456294"/>
                <a:gd name="connsiteY9" fmla="*/ 297614 h 1319995"/>
                <a:gd name="connsiteX10" fmla="*/ 457517 w 456294"/>
                <a:gd name="connsiteY10" fmla="*/ 299651 h 1319995"/>
                <a:gd name="connsiteX11" fmla="*/ 211851 w 456294"/>
                <a:gd name="connsiteY11" fmla="*/ 272355 h 1319995"/>
                <a:gd name="connsiteX12" fmla="*/ 441221 w 456294"/>
                <a:gd name="connsiteY12" fmla="*/ 1322648 h 1319995"/>
                <a:gd name="connsiteX13" fmla="*/ 438776 w 456294"/>
                <a:gd name="connsiteY13" fmla="*/ 1323463 h 1319995"/>
                <a:gd name="connsiteX14" fmla="*/ 425739 w 456294"/>
                <a:gd name="connsiteY14" fmla="*/ 1279463 h 1319995"/>
                <a:gd name="connsiteX15" fmla="*/ 410665 w 456294"/>
                <a:gd name="connsiteY15" fmla="*/ 1245648 h 1319995"/>
                <a:gd name="connsiteX16" fmla="*/ 404962 w 456294"/>
                <a:gd name="connsiteY16" fmla="*/ 1216722 h 1319995"/>
                <a:gd name="connsiteX17" fmla="*/ 375628 w 456294"/>
                <a:gd name="connsiteY17" fmla="*/ 1124241 h 1319995"/>
                <a:gd name="connsiteX18" fmla="*/ 363814 w 456294"/>
                <a:gd name="connsiteY18" fmla="*/ 1069649 h 1319995"/>
                <a:gd name="connsiteX19" fmla="*/ 260740 w 456294"/>
                <a:gd name="connsiteY19" fmla="*/ 685872 h 1319995"/>
                <a:gd name="connsiteX20" fmla="*/ 110407 w 456294"/>
                <a:gd name="connsiteY20" fmla="*/ 228763 h 1319995"/>
                <a:gd name="connsiteX21" fmla="*/ 16704 w 456294"/>
                <a:gd name="connsiteY21" fmla="*/ 32800 h 1319995"/>
                <a:gd name="connsiteX22" fmla="*/ 0 w 456294"/>
                <a:gd name="connsiteY22" fmla="*/ 208 h 1319995"/>
                <a:gd name="connsiteX23" fmla="*/ 0 w 456294"/>
                <a:gd name="connsiteY23" fmla="*/ 208 h 1319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6294" h="1319995">
                  <a:moveTo>
                    <a:pt x="0" y="208"/>
                  </a:moveTo>
                  <a:cubicBezTo>
                    <a:pt x="19556" y="-1422"/>
                    <a:pt x="36667" y="6726"/>
                    <a:pt x="50518" y="17726"/>
                  </a:cubicBezTo>
                  <a:cubicBezTo>
                    <a:pt x="99407" y="56430"/>
                    <a:pt x="155629" y="75578"/>
                    <a:pt x="215925" y="87393"/>
                  </a:cubicBezTo>
                  <a:cubicBezTo>
                    <a:pt x="261555" y="96356"/>
                    <a:pt x="308406" y="96763"/>
                    <a:pt x="354443" y="100430"/>
                  </a:cubicBezTo>
                  <a:cubicBezTo>
                    <a:pt x="372369" y="101652"/>
                    <a:pt x="390295" y="104504"/>
                    <a:pt x="408221" y="106948"/>
                  </a:cubicBezTo>
                  <a:cubicBezTo>
                    <a:pt x="412295" y="112652"/>
                    <a:pt x="407406" y="115911"/>
                    <a:pt x="404962" y="119578"/>
                  </a:cubicBezTo>
                  <a:cubicBezTo>
                    <a:pt x="385813" y="146059"/>
                    <a:pt x="366258" y="172541"/>
                    <a:pt x="357295" y="204726"/>
                  </a:cubicBezTo>
                  <a:cubicBezTo>
                    <a:pt x="356480" y="207578"/>
                    <a:pt x="354443" y="209207"/>
                    <a:pt x="351591" y="210022"/>
                  </a:cubicBezTo>
                  <a:cubicBezTo>
                    <a:pt x="341406" y="236911"/>
                    <a:pt x="351184" y="262170"/>
                    <a:pt x="377258" y="276429"/>
                  </a:cubicBezTo>
                  <a:cubicBezTo>
                    <a:pt x="399258" y="288651"/>
                    <a:pt x="423702" y="292318"/>
                    <a:pt x="447739" y="297614"/>
                  </a:cubicBezTo>
                  <a:cubicBezTo>
                    <a:pt x="451813" y="298429"/>
                    <a:pt x="456702" y="296800"/>
                    <a:pt x="457517" y="299651"/>
                  </a:cubicBezTo>
                  <a:cubicBezTo>
                    <a:pt x="372369" y="339984"/>
                    <a:pt x="291295" y="328170"/>
                    <a:pt x="211851" y="272355"/>
                  </a:cubicBezTo>
                  <a:cubicBezTo>
                    <a:pt x="289258" y="625983"/>
                    <a:pt x="365036" y="974316"/>
                    <a:pt x="441221" y="1322648"/>
                  </a:cubicBezTo>
                  <a:cubicBezTo>
                    <a:pt x="440406" y="1323055"/>
                    <a:pt x="439591" y="1323055"/>
                    <a:pt x="438776" y="1323463"/>
                  </a:cubicBezTo>
                  <a:cubicBezTo>
                    <a:pt x="434295" y="1308796"/>
                    <a:pt x="429813" y="1294129"/>
                    <a:pt x="425739" y="1279463"/>
                  </a:cubicBezTo>
                  <a:cubicBezTo>
                    <a:pt x="422480" y="1267241"/>
                    <a:pt x="417184" y="1256241"/>
                    <a:pt x="410665" y="1245648"/>
                  </a:cubicBezTo>
                  <a:cubicBezTo>
                    <a:pt x="405369" y="1237500"/>
                    <a:pt x="403739" y="1226907"/>
                    <a:pt x="404962" y="1216722"/>
                  </a:cubicBezTo>
                  <a:cubicBezTo>
                    <a:pt x="392739" y="1186574"/>
                    <a:pt x="384591" y="1155204"/>
                    <a:pt x="375628" y="1124241"/>
                  </a:cubicBezTo>
                  <a:cubicBezTo>
                    <a:pt x="376036" y="1105093"/>
                    <a:pt x="368702" y="1087574"/>
                    <a:pt x="363814" y="1069649"/>
                  </a:cubicBezTo>
                  <a:cubicBezTo>
                    <a:pt x="329184" y="941723"/>
                    <a:pt x="296592" y="813390"/>
                    <a:pt x="260740" y="685872"/>
                  </a:cubicBezTo>
                  <a:cubicBezTo>
                    <a:pt x="217147" y="531465"/>
                    <a:pt x="170296" y="377873"/>
                    <a:pt x="110407" y="228763"/>
                  </a:cubicBezTo>
                  <a:cubicBezTo>
                    <a:pt x="83518" y="161541"/>
                    <a:pt x="54592" y="95134"/>
                    <a:pt x="16704" y="32800"/>
                  </a:cubicBezTo>
                  <a:cubicBezTo>
                    <a:pt x="9778" y="21393"/>
                    <a:pt x="7333" y="9578"/>
                    <a:pt x="0" y="208"/>
                  </a:cubicBezTo>
                  <a:lnTo>
                    <a:pt x="0" y="208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4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11">
              <a:extLst>
                <a:ext uri="{FF2B5EF4-FFF2-40B4-BE49-F238E27FC236}">
                  <a16:creationId xmlns:a16="http://schemas.microsoft.com/office/drawing/2014/main" id="{53D54890-9688-0942-8A67-BE488D0935E4}"/>
                </a:ext>
              </a:extLst>
            </p:cNvPr>
            <p:cNvSpPr/>
            <p:nvPr/>
          </p:nvSpPr>
          <p:spPr>
            <a:xfrm>
              <a:off x="2644235" y="2018539"/>
              <a:ext cx="468517" cy="382962"/>
            </a:xfrm>
            <a:custGeom>
              <a:avLst/>
              <a:gdLst>
                <a:gd name="connsiteX0" fmla="*/ 0 w 468516"/>
                <a:gd name="connsiteY0" fmla="*/ 309069 h 382961"/>
                <a:gd name="connsiteX1" fmla="*/ 47259 w 468516"/>
                <a:gd name="connsiteY1" fmla="*/ 221069 h 382961"/>
                <a:gd name="connsiteX2" fmla="*/ 56629 w 468516"/>
                <a:gd name="connsiteY2" fmla="*/ 206403 h 382961"/>
                <a:gd name="connsiteX3" fmla="*/ 176407 w 468516"/>
                <a:gd name="connsiteY3" fmla="*/ 104959 h 382961"/>
                <a:gd name="connsiteX4" fmla="*/ 315332 w 468516"/>
                <a:gd name="connsiteY4" fmla="*/ 28366 h 382961"/>
                <a:gd name="connsiteX5" fmla="*/ 385813 w 468516"/>
                <a:gd name="connsiteY5" fmla="*/ 1885 h 382961"/>
                <a:gd name="connsiteX6" fmla="*/ 448554 w 468516"/>
                <a:gd name="connsiteY6" fmla="*/ 12885 h 382961"/>
                <a:gd name="connsiteX7" fmla="*/ 467295 w 468516"/>
                <a:gd name="connsiteY7" fmla="*/ 73588 h 382961"/>
                <a:gd name="connsiteX8" fmla="*/ 410258 w 468516"/>
                <a:gd name="connsiteY8" fmla="*/ 160366 h 382961"/>
                <a:gd name="connsiteX9" fmla="*/ 144222 w 468516"/>
                <a:gd name="connsiteY9" fmla="*/ 357550 h 382961"/>
                <a:gd name="connsiteX10" fmla="*/ 76592 w 468516"/>
                <a:gd name="connsiteY10" fmla="*/ 383624 h 382961"/>
                <a:gd name="connsiteX11" fmla="*/ 0 w 468516"/>
                <a:gd name="connsiteY11" fmla="*/ 309069 h 382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8516" h="382961">
                  <a:moveTo>
                    <a:pt x="0" y="309069"/>
                  </a:moveTo>
                  <a:cubicBezTo>
                    <a:pt x="8148" y="275662"/>
                    <a:pt x="27296" y="247958"/>
                    <a:pt x="47259" y="221069"/>
                  </a:cubicBezTo>
                  <a:cubicBezTo>
                    <a:pt x="50518" y="216588"/>
                    <a:pt x="53778" y="211292"/>
                    <a:pt x="56629" y="206403"/>
                  </a:cubicBezTo>
                  <a:cubicBezTo>
                    <a:pt x="102666" y="179921"/>
                    <a:pt x="130777" y="132662"/>
                    <a:pt x="176407" y="104959"/>
                  </a:cubicBezTo>
                  <a:cubicBezTo>
                    <a:pt x="222036" y="77662"/>
                    <a:pt x="267258" y="50773"/>
                    <a:pt x="315332" y="28366"/>
                  </a:cubicBezTo>
                  <a:cubicBezTo>
                    <a:pt x="338147" y="17774"/>
                    <a:pt x="360554" y="6366"/>
                    <a:pt x="385813" y="1885"/>
                  </a:cubicBezTo>
                  <a:cubicBezTo>
                    <a:pt x="408628" y="-2189"/>
                    <a:pt x="429406" y="-152"/>
                    <a:pt x="448554" y="12885"/>
                  </a:cubicBezTo>
                  <a:cubicBezTo>
                    <a:pt x="464035" y="23070"/>
                    <a:pt x="473813" y="55255"/>
                    <a:pt x="467295" y="73588"/>
                  </a:cubicBezTo>
                  <a:cubicBezTo>
                    <a:pt x="459554" y="109847"/>
                    <a:pt x="437961" y="136329"/>
                    <a:pt x="410258" y="160366"/>
                  </a:cubicBezTo>
                  <a:cubicBezTo>
                    <a:pt x="327147" y="233699"/>
                    <a:pt x="237518" y="298069"/>
                    <a:pt x="144222" y="357550"/>
                  </a:cubicBezTo>
                  <a:cubicBezTo>
                    <a:pt x="123037" y="370995"/>
                    <a:pt x="103074" y="384032"/>
                    <a:pt x="76592" y="383624"/>
                  </a:cubicBezTo>
                  <a:cubicBezTo>
                    <a:pt x="28518" y="383624"/>
                    <a:pt x="1222" y="357550"/>
                    <a:pt x="0" y="309069"/>
                  </a:cubicBezTo>
                  <a:close/>
                </a:path>
              </a:pathLst>
            </a:custGeom>
            <a:solidFill>
              <a:srgbClr val="000000"/>
            </a:solidFill>
            <a:ln w="4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12">
              <a:extLst>
                <a:ext uri="{FF2B5EF4-FFF2-40B4-BE49-F238E27FC236}">
                  <a16:creationId xmlns:a16="http://schemas.microsoft.com/office/drawing/2014/main" id="{3E2E5291-B707-AF45-8CC9-771E0E11FBC3}"/>
                </a:ext>
              </a:extLst>
            </p:cNvPr>
            <p:cNvSpPr/>
            <p:nvPr/>
          </p:nvSpPr>
          <p:spPr>
            <a:xfrm>
              <a:off x="2298786" y="2140608"/>
              <a:ext cx="395184" cy="1189625"/>
            </a:xfrm>
            <a:custGeom>
              <a:avLst/>
              <a:gdLst>
                <a:gd name="connsiteX0" fmla="*/ 372339 w 395183"/>
                <a:gd name="connsiteY0" fmla="*/ 1099996 h 1189625"/>
                <a:gd name="connsiteX1" fmla="*/ 398412 w 395183"/>
                <a:gd name="connsiteY1" fmla="*/ 1193292 h 1189625"/>
                <a:gd name="connsiteX2" fmla="*/ 390672 w 395183"/>
                <a:gd name="connsiteY2" fmla="*/ 1178625 h 1189625"/>
                <a:gd name="connsiteX3" fmla="*/ 287598 w 395183"/>
                <a:gd name="connsiteY3" fmla="*/ 869404 h 1189625"/>
                <a:gd name="connsiteX4" fmla="*/ 284339 w 395183"/>
                <a:gd name="connsiteY4" fmla="*/ 862478 h 1189625"/>
                <a:gd name="connsiteX5" fmla="*/ 197154 w 395183"/>
                <a:gd name="connsiteY5" fmla="*/ 598072 h 1189625"/>
                <a:gd name="connsiteX6" fmla="*/ 2414 w 395183"/>
                <a:gd name="connsiteY6" fmla="*/ 12222 h 1189625"/>
                <a:gd name="connsiteX7" fmla="*/ 377 w 395183"/>
                <a:gd name="connsiteY7" fmla="*/ 0 h 1189625"/>
                <a:gd name="connsiteX8" fmla="*/ 11784 w 395183"/>
                <a:gd name="connsiteY8" fmla="*/ 12222 h 1189625"/>
                <a:gd name="connsiteX9" fmla="*/ 87562 w 395183"/>
                <a:gd name="connsiteY9" fmla="*/ 175999 h 1189625"/>
                <a:gd name="connsiteX10" fmla="*/ 238709 w 395183"/>
                <a:gd name="connsiteY10" fmla="*/ 617628 h 1189625"/>
                <a:gd name="connsiteX11" fmla="*/ 368672 w 395183"/>
                <a:gd name="connsiteY11" fmla="*/ 1078404 h 1189625"/>
                <a:gd name="connsiteX12" fmla="*/ 372339 w 395183"/>
                <a:gd name="connsiteY12" fmla="*/ 1099996 h 118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5183" h="1189625">
                  <a:moveTo>
                    <a:pt x="372339" y="1099996"/>
                  </a:moveTo>
                  <a:cubicBezTo>
                    <a:pt x="380894" y="1130959"/>
                    <a:pt x="389857" y="1162329"/>
                    <a:pt x="398412" y="1193292"/>
                  </a:cubicBezTo>
                  <a:cubicBezTo>
                    <a:pt x="391079" y="1190848"/>
                    <a:pt x="392301" y="1183922"/>
                    <a:pt x="390672" y="1178625"/>
                  </a:cubicBezTo>
                  <a:cubicBezTo>
                    <a:pt x="356042" y="1075552"/>
                    <a:pt x="321820" y="972478"/>
                    <a:pt x="287598" y="869404"/>
                  </a:cubicBezTo>
                  <a:cubicBezTo>
                    <a:pt x="286783" y="866960"/>
                    <a:pt x="285561" y="864515"/>
                    <a:pt x="284339" y="862478"/>
                  </a:cubicBezTo>
                  <a:cubicBezTo>
                    <a:pt x="255413" y="774479"/>
                    <a:pt x="226487" y="686072"/>
                    <a:pt x="197154" y="598072"/>
                  </a:cubicBezTo>
                  <a:cubicBezTo>
                    <a:pt x="132376" y="402517"/>
                    <a:pt x="67191" y="207370"/>
                    <a:pt x="2414" y="12222"/>
                  </a:cubicBezTo>
                  <a:cubicBezTo>
                    <a:pt x="1192" y="8148"/>
                    <a:pt x="-845" y="4481"/>
                    <a:pt x="377" y="0"/>
                  </a:cubicBezTo>
                  <a:cubicBezTo>
                    <a:pt x="8118" y="407"/>
                    <a:pt x="8932" y="7333"/>
                    <a:pt x="11784" y="12222"/>
                  </a:cubicBezTo>
                  <a:cubicBezTo>
                    <a:pt x="41117" y="64778"/>
                    <a:pt x="64747" y="120185"/>
                    <a:pt x="87562" y="175999"/>
                  </a:cubicBezTo>
                  <a:cubicBezTo>
                    <a:pt x="146636" y="320221"/>
                    <a:pt x="193080" y="468924"/>
                    <a:pt x="238709" y="617628"/>
                  </a:cubicBezTo>
                  <a:cubicBezTo>
                    <a:pt x="285561" y="770405"/>
                    <a:pt x="324265" y="925219"/>
                    <a:pt x="368672" y="1078404"/>
                  </a:cubicBezTo>
                  <a:cubicBezTo>
                    <a:pt x="370709" y="1085330"/>
                    <a:pt x="373968" y="1092256"/>
                    <a:pt x="372339" y="1099996"/>
                  </a:cubicBezTo>
                  <a:close/>
                </a:path>
              </a:pathLst>
            </a:custGeom>
            <a:solidFill>
              <a:srgbClr val="010100"/>
            </a:solidFill>
            <a:ln w="4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13">
              <a:extLst>
                <a:ext uri="{FF2B5EF4-FFF2-40B4-BE49-F238E27FC236}">
                  <a16:creationId xmlns:a16="http://schemas.microsoft.com/office/drawing/2014/main" id="{E3E1FDF2-87F2-324C-AD57-624F2DAFB328}"/>
                </a:ext>
              </a:extLst>
            </p:cNvPr>
            <p:cNvSpPr/>
            <p:nvPr/>
          </p:nvSpPr>
          <p:spPr>
            <a:xfrm>
              <a:off x="2995012" y="1689203"/>
              <a:ext cx="167036" cy="448147"/>
            </a:xfrm>
            <a:custGeom>
              <a:avLst/>
              <a:gdLst>
                <a:gd name="connsiteX0" fmla="*/ 124259 w 167036"/>
                <a:gd name="connsiteY0" fmla="*/ 415147 h 448146"/>
                <a:gd name="connsiteX1" fmla="*/ 103481 w 167036"/>
                <a:gd name="connsiteY1" fmla="*/ 347517 h 448146"/>
                <a:gd name="connsiteX2" fmla="*/ 63963 w 167036"/>
                <a:gd name="connsiteY2" fmla="*/ 325110 h 448146"/>
                <a:gd name="connsiteX3" fmla="*/ 46852 w 167036"/>
                <a:gd name="connsiteY3" fmla="*/ 298221 h 448146"/>
                <a:gd name="connsiteX4" fmla="*/ 45630 w 167036"/>
                <a:gd name="connsiteY4" fmla="*/ 103481 h 448146"/>
                <a:gd name="connsiteX5" fmla="*/ 10185 w 167036"/>
                <a:gd name="connsiteY5" fmla="*/ 24444 h 448146"/>
                <a:gd name="connsiteX6" fmla="*/ 0 w 167036"/>
                <a:gd name="connsiteY6" fmla="*/ 0 h 448146"/>
                <a:gd name="connsiteX7" fmla="*/ 74148 w 167036"/>
                <a:gd name="connsiteY7" fmla="*/ 72926 h 448146"/>
                <a:gd name="connsiteX8" fmla="*/ 158888 w 167036"/>
                <a:gd name="connsiteY8" fmla="*/ 170703 h 448146"/>
                <a:gd name="connsiteX9" fmla="*/ 167444 w 167036"/>
                <a:gd name="connsiteY9" fmla="*/ 187814 h 448146"/>
                <a:gd name="connsiteX10" fmla="*/ 149110 w 167036"/>
                <a:gd name="connsiteY10" fmla="*/ 413110 h 448146"/>
                <a:gd name="connsiteX11" fmla="*/ 131999 w 167036"/>
                <a:gd name="connsiteY11" fmla="*/ 451406 h 448146"/>
                <a:gd name="connsiteX12" fmla="*/ 124259 w 167036"/>
                <a:gd name="connsiteY12" fmla="*/ 415147 h 448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7036" h="448146">
                  <a:moveTo>
                    <a:pt x="124259" y="415147"/>
                  </a:moveTo>
                  <a:cubicBezTo>
                    <a:pt x="121407" y="391517"/>
                    <a:pt x="118963" y="367073"/>
                    <a:pt x="103481" y="347517"/>
                  </a:cubicBezTo>
                  <a:cubicBezTo>
                    <a:pt x="96963" y="328369"/>
                    <a:pt x="81481" y="325110"/>
                    <a:pt x="63963" y="325110"/>
                  </a:cubicBezTo>
                  <a:cubicBezTo>
                    <a:pt x="41963" y="325110"/>
                    <a:pt x="35444" y="316962"/>
                    <a:pt x="46852" y="298221"/>
                  </a:cubicBezTo>
                  <a:cubicBezTo>
                    <a:pt x="87185" y="232629"/>
                    <a:pt x="71296" y="167851"/>
                    <a:pt x="45630" y="103481"/>
                  </a:cubicBezTo>
                  <a:cubicBezTo>
                    <a:pt x="35037" y="76592"/>
                    <a:pt x="22000" y="50926"/>
                    <a:pt x="10185" y="24444"/>
                  </a:cubicBezTo>
                  <a:cubicBezTo>
                    <a:pt x="6926" y="17518"/>
                    <a:pt x="4481" y="10593"/>
                    <a:pt x="0" y="0"/>
                  </a:cubicBezTo>
                  <a:cubicBezTo>
                    <a:pt x="26889" y="26074"/>
                    <a:pt x="51741" y="48481"/>
                    <a:pt x="74148" y="72926"/>
                  </a:cubicBezTo>
                  <a:cubicBezTo>
                    <a:pt x="103481" y="104703"/>
                    <a:pt x="130777" y="138111"/>
                    <a:pt x="158888" y="170703"/>
                  </a:cubicBezTo>
                  <a:cubicBezTo>
                    <a:pt x="163370" y="175592"/>
                    <a:pt x="167851" y="180073"/>
                    <a:pt x="167444" y="187814"/>
                  </a:cubicBezTo>
                  <a:cubicBezTo>
                    <a:pt x="164185" y="263184"/>
                    <a:pt x="166222" y="338962"/>
                    <a:pt x="149110" y="413110"/>
                  </a:cubicBezTo>
                  <a:cubicBezTo>
                    <a:pt x="145851" y="426554"/>
                    <a:pt x="141370" y="439591"/>
                    <a:pt x="131999" y="451406"/>
                  </a:cubicBezTo>
                  <a:cubicBezTo>
                    <a:pt x="122629" y="439591"/>
                    <a:pt x="132407" y="425332"/>
                    <a:pt x="124259" y="415147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4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14">
              <a:extLst>
                <a:ext uri="{FF2B5EF4-FFF2-40B4-BE49-F238E27FC236}">
                  <a16:creationId xmlns:a16="http://schemas.microsoft.com/office/drawing/2014/main" id="{D5097B7F-D9CF-9B49-959F-C747626EBA6D}"/>
                </a:ext>
              </a:extLst>
            </p:cNvPr>
            <p:cNvSpPr/>
            <p:nvPr/>
          </p:nvSpPr>
          <p:spPr>
            <a:xfrm>
              <a:off x="615761" y="1453722"/>
              <a:ext cx="1356662" cy="2485176"/>
            </a:xfrm>
            <a:custGeom>
              <a:avLst/>
              <a:gdLst>
                <a:gd name="connsiteX0" fmla="*/ 992848 w 1356661"/>
                <a:gd name="connsiteY0" fmla="*/ 196370 h 2485176"/>
                <a:gd name="connsiteX1" fmla="*/ 1012404 w 1356661"/>
                <a:gd name="connsiteY1" fmla="*/ 154407 h 2485176"/>
                <a:gd name="connsiteX2" fmla="*/ 1075959 w 1356661"/>
                <a:gd name="connsiteY2" fmla="*/ 28111 h 2485176"/>
                <a:gd name="connsiteX3" fmla="*/ 1098366 w 1356661"/>
                <a:gd name="connsiteY3" fmla="*/ 0 h 2485176"/>
                <a:gd name="connsiteX4" fmla="*/ 1071478 w 1356661"/>
                <a:gd name="connsiteY4" fmla="*/ 78629 h 2485176"/>
                <a:gd name="connsiteX5" fmla="*/ 897923 w 1356661"/>
                <a:gd name="connsiteY5" fmla="*/ 530442 h 2485176"/>
                <a:gd name="connsiteX6" fmla="*/ 841293 w 1356661"/>
                <a:gd name="connsiteY6" fmla="*/ 752479 h 2485176"/>
                <a:gd name="connsiteX7" fmla="*/ 842515 w 1356661"/>
                <a:gd name="connsiteY7" fmla="*/ 809923 h 2485176"/>
                <a:gd name="connsiteX8" fmla="*/ 893849 w 1356661"/>
                <a:gd name="connsiteY8" fmla="*/ 838441 h 2485176"/>
                <a:gd name="connsiteX9" fmla="*/ 915441 w 1356661"/>
                <a:gd name="connsiteY9" fmla="*/ 830293 h 2485176"/>
                <a:gd name="connsiteX10" fmla="*/ 878367 w 1356661"/>
                <a:gd name="connsiteY10" fmla="*/ 878367 h 2485176"/>
                <a:gd name="connsiteX11" fmla="*/ 887738 w 1356661"/>
                <a:gd name="connsiteY11" fmla="*/ 997330 h 2485176"/>
                <a:gd name="connsiteX12" fmla="*/ 1027070 w 1356661"/>
                <a:gd name="connsiteY12" fmla="*/ 1069441 h 2485176"/>
                <a:gd name="connsiteX13" fmla="*/ 1221403 w 1356661"/>
                <a:gd name="connsiteY13" fmla="*/ 1102033 h 2485176"/>
                <a:gd name="connsiteX14" fmla="*/ 1358291 w 1356661"/>
                <a:gd name="connsiteY14" fmla="*/ 1119552 h 2485176"/>
                <a:gd name="connsiteX15" fmla="*/ 1322032 w 1356661"/>
                <a:gd name="connsiteY15" fmla="*/ 1118737 h 2485176"/>
                <a:gd name="connsiteX16" fmla="*/ 1212847 w 1356661"/>
                <a:gd name="connsiteY16" fmla="*/ 1115070 h 2485176"/>
                <a:gd name="connsiteX17" fmla="*/ 864515 w 1356661"/>
                <a:gd name="connsiteY17" fmla="*/ 1042959 h 2485176"/>
                <a:gd name="connsiteX18" fmla="*/ 812775 w 1356661"/>
                <a:gd name="connsiteY18" fmla="*/ 991626 h 2485176"/>
                <a:gd name="connsiteX19" fmla="*/ 794442 w 1356661"/>
                <a:gd name="connsiteY19" fmla="*/ 964737 h 2485176"/>
                <a:gd name="connsiteX20" fmla="*/ 742294 w 1356661"/>
                <a:gd name="connsiteY20" fmla="*/ 970441 h 2485176"/>
                <a:gd name="connsiteX21" fmla="*/ 657553 w 1356661"/>
                <a:gd name="connsiteY21" fmla="*/ 1041737 h 2485176"/>
                <a:gd name="connsiteX22" fmla="*/ 399665 w 1356661"/>
                <a:gd name="connsiteY22" fmla="*/ 1456884 h 2485176"/>
                <a:gd name="connsiteX23" fmla="*/ 173555 w 1356661"/>
                <a:gd name="connsiteY23" fmla="*/ 1978771 h 2485176"/>
                <a:gd name="connsiteX24" fmla="*/ 8556 w 1356661"/>
                <a:gd name="connsiteY24" fmla="*/ 2470510 h 2485176"/>
                <a:gd name="connsiteX25" fmla="*/ 0 w 1356661"/>
                <a:gd name="connsiteY25" fmla="*/ 2488028 h 2485176"/>
                <a:gd name="connsiteX26" fmla="*/ 15481 w 1356661"/>
                <a:gd name="connsiteY26" fmla="*/ 2406547 h 2485176"/>
                <a:gd name="connsiteX27" fmla="*/ 69259 w 1356661"/>
                <a:gd name="connsiteY27" fmla="*/ 2131141 h 2485176"/>
                <a:gd name="connsiteX28" fmla="*/ 150333 w 1356661"/>
                <a:gd name="connsiteY28" fmla="*/ 1862253 h 2485176"/>
                <a:gd name="connsiteX29" fmla="*/ 376850 w 1356661"/>
                <a:gd name="connsiteY29" fmla="*/ 1368069 h 2485176"/>
                <a:gd name="connsiteX30" fmla="*/ 581368 w 1356661"/>
                <a:gd name="connsiteY30" fmla="*/ 1001404 h 2485176"/>
                <a:gd name="connsiteX31" fmla="*/ 744331 w 1356661"/>
                <a:gd name="connsiteY31" fmla="*/ 712553 h 2485176"/>
                <a:gd name="connsiteX32" fmla="*/ 785071 w 1356661"/>
                <a:gd name="connsiteY32" fmla="*/ 641664 h 2485176"/>
                <a:gd name="connsiteX33" fmla="*/ 882034 w 1356661"/>
                <a:gd name="connsiteY33" fmla="*/ 444887 h 2485176"/>
                <a:gd name="connsiteX34" fmla="*/ 987959 w 1356661"/>
                <a:gd name="connsiteY34" fmla="*/ 208592 h 2485176"/>
                <a:gd name="connsiteX35" fmla="*/ 992848 w 1356661"/>
                <a:gd name="connsiteY35" fmla="*/ 196370 h 2485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6661" h="2485176">
                  <a:moveTo>
                    <a:pt x="992848" y="196370"/>
                  </a:moveTo>
                  <a:cubicBezTo>
                    <a:pt x="1000589" y="182925"/>
                    <a:pt x="1007922" y="169481"/>
                    <a:pt x="1012404" y="154407"/>
                  </a:cubicBezTo>
                  <a:cubicBezTo>
                    <a:pt x="1034811" y="112851"/>
                    <a:pt x="1051922" y="68852"/>
                    <a:pt x="1075959" y="28111"/>
                  </a:cubicBezTo>
                  <a:cubicBezTo>
                    <a:pt x="1082070" y="17518"/>
                    <a:pt x="1088589" y="7741"/>
                    <a:pt x="1098366" y="0"/>
                  </a:cubicBezTo>
                  <a:cubicBezTo>
                    <a:pt x="1093478" y="27704"/>
                    <a:pt x="1081663" y="52963"/>
                    <a:pt x="1071478" y="78629"/>
                  </a:cubicBezTo>
                  <a:cubicBezTo>
                    <a:pt x="1010774" y="228147"/>
                    <a:pt x="948848" y="377258"/>
                    <a:pt x="897923" y="530442"/>
                  </a:cubicBezTo>
                  <a:cubicBezTo>
                    <a:pt x="873886" y="602961"/>
                    <a:pt x="850664" y="675886"/>
                    <a:pt x="841293" y="752479"/>
                  </a:cubicBezTo>
                  <a:cubicBezTo>
                    <a:pt x="838849" y="771627"/>
                    <a:pt x="838034" y="791182"/>
                    <a:pt x="842515" y="809923"/>
                  </a:cubicBezTo>
                  <a:cubicBezTo>
                    <a:pt x="849441" y="838441"/>
                    <a:pt x="866145" y="847404"/>
                    <a:pt x="893849" y="838441"/>
                  </a:cubicBezTo>
                  <a:cubicBezTo>
                    <a:pt x="899960" y="836404"/>
                    <a:pt x="905663" y="833960"/>
                    <a:pt x="915441" y="830293"/>
                  </a:cubicBezTo>
                  <a:cubicBezTo>
                    <a:pt x="901589" y="848219"/>
                    <a:pt x="889367" y="862886"/>
                    <a:pt x="878367" y="878367"/>
                  </a:cubicBezTo>
                  <a:cubicBezTo>
                    <a:pt x="845775" y="924812"/>
                    <a:pt x="849441" y="955774"/>
                    <a:pt x="887738" y="997330"/>
                  </a:cubicBezTo>
                  <a:cubicBezTo>
                    <a:pt x="925626" y="1038478"/>
                    <a:pt x="975737" y="1054774"/>
                    <a:pt x="1027070" y="1069441"/>
                  </a:cubicBezTo>
                  <a:cubicBezTo>
                    <a:pt x="1090626" y="1087366"/>
                    <a:pt x="1155811" y="1094700"/>
                    <a:pt x="1221403" y="1102033"/>
                  </a:cubicBezTo>
                  <a:cubicBezTo>
                    <a:pt x="1267032" y="1107329"/>
                    <a:pt x="1312662" y="1113033"/>
                    <a:pt x="1358291" y="1119552"/>
                  </a:cubicBezTo>
                  <a:cubicBezTo>
                    <a:pt x="1346069" y="1122403"/>
                    <a:pt x="1334254" y="1119144"/>
                    <a:pt x="1322032" y="1118737"/>
                  </a:cubicBezTo>
                  <a:cubicBezTo>
                    <a:pt x="1285773" y="1116700"/>
                    <a:pt x="1249107" y="1115477"/>
                    <a:pt x="1212847" y="1115070"/>
                  </a:cubicBezTo>
                  <a:cubicBezTo>
                    <a:pt x="1091848" y="1113848"/>
                    <a:pt x="975737" y="1088996"/>
                    <a:pt x="864515" y="1042959"/>
                  </a:cubicBezTo>
                  <a:cubicBezTo>
                    <a:pt x="840478" y="1033181"/>
                    <a:pt x="825812" y="1012811"/>
                    <a:pt x="812775" y="991626"/>
                  </a:cubicBezTo>
                  <a:cubicBezTo>
                    <a:pt x="807071" y="982256"/>
                    <a:pt x="805849" y="967182"/>
                    <a:pt x="794442" y="964737"/>
                  </a:cubicBezTo>
                  <a:cubicBezTo>
                    <a:pt x="777331" y="961071"/>
                    <a:pt x="759405" y="962700"/>
                    <a:pt x="742294" y="970441"/>
                  </a:cubicBezTo>
                  <a:cubicBezTo>
                    <a:pt x="707257" y="985922"/>
                    <a:pt x="679961" y="1009552"/>
                    <a:pt x="657553" y="1041737"/>
                  </a:cubicBezTo>
                  <a:cubicBezTo>
                    <a:pt x="564257" y="1175774"/>
                    <a:pt x="476258" y="1312662"/>
                    <a:pt x="399665" y="1456884"/>
                  </a:cubicBezTo>
                  <a:cubicBezTo>
                    <a:pt x="310036" y="1624735"/>
                    <a:pt x="235481" y="1799105"/>
                    <a:pt x="173555" y="1978771"/>
                  </a:cubicBezTo>
                  <a:cubicBezTo>
                    <a:pt x="117333" y="2142141"/>
                    <a:pt x="63555" y="2306733"/>
                    <a:pt x="8556" y="2470510"/>
                  </a:cubicBezTo>
                  <a:cubicBezTo>
                    <a:pt x="6518" y="2476621"/>
                    <a:pt x="4074" y="2482324"/>
                    <a:pt x="0" y="2488028"/>
                  </a:cubicBezTo>
                  <a:cubicBezTo>
                    <a:pt x="4889" y="2460732"/>
                    <a:pt x="9370" y="2433843"/>
                    <a:pt x="15481" y="2406547"/>
                  </a:cubicBezTo>
                  <a:cubicBezTo>
                    <a:pt x="35037" y="2314881"/>
                    <a:pt x="48481" y="2222400"/>
                    <a:pt x="69259" y="2131141"/>
                  </a:cubicBezTo>
                  <a:cubicBezTo>
                    <a:pt x="90444" y="2039474"/>
                    <a:pt x="117333" y="1950252"/>
                    <a:pt x="150333" y="1862253"/>
                  </a:cubicBezTo>
                  <a:cubicBezTo>
                    <a:pt x="214703" y="1692364"/>
                    <a:pt x="294147" y="1529402"/>
                    <a:pt x="376850" y="1368069"/>
                  </a:cubicBezTo>
                  <a:cubicBezTo>
                    <a:pt x="440813" y="1243403"/>
                    <a:pt x="512924" y="1123626"/>
                    <a:pt x="581368" y="1001404"/>
                  </a:cubicBezTo>
                  <a:cubicBezTo>
                    <a:pt x="635146" y="904849"/>
                    <a:pt x="690146" y="809108"/>
                    <a:pt x="744331" y="712553"/>
                  </a:cubicBezTo>
                  <a:cubicBezTo>
                    <a:pt x="757775" y="688923"/>
                    <a:pt x="769182" y="663664"/>
                    <a:pt x="785071" y="641664"/>
                  </a:cubicBezTo>
                  <a:cubicBezTo>
                    <a:pt x="828664" y="581368"/>
                    <a:pt x="851071" y="510887"/>
                    <a:pt x="882034" y="444887"/>
                  </a:cubicBezTo>
                  <a:cubicBezTo>
                    <a:pt x="919108" y="366665"/>
                    <a:pt x="952922" y="287221"/>
                    <a:pt x="987959" y="208592"/>
                  </a:cubicBezTo>
                  <a:cubicBezTo>
                    <a:pt x="990811" y="204518"/>
                    <a:pt x="991626" y="200036"/>
                    <a:pt x="992848" y="19637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4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15">
              <a:extLst>
                <a:ext uri="{FF2B5EF4-FFF2-40B4-BE49-F238E27FC236}">
                  <a16:creationId xmlns:a16="http://schemas.microsoft.com/office/drawing/2014/main" id="{07073D28-9438-6942-B369-BA3BB7A69340}"/>
                </a:ext>
              </a:extLst>
            </p:cNvPr>
            <p:cNvSpPr/>
            <p:nvPr/>
          </p:nvSpPr>
          <p:spPr>
            <a:xfrm>
              <a:off x="1520186" y="2306657"/>
              <a:ext cx="558146" cy="228147"/>
            </a:xfrm>
            <a:custGeom>
              <a:avLst/>
              <a:gdLst>
                <a:gd name="connsiteX0" fmla="*/ 198016 w 558146"/>
                <a:gd name="connsiteY0" fmla="*/ 173 h 228147"/>
                <a:gd name="connsiteX1" fmla="*/ 377682 w 558146"/>
                <a:gd name="connsiteY1" fmla="*/ 20951 h 228147"/>
                <a:gd name="connsiteX2" fmla="*/ 463645 w 558146"/>
                <a:gd name="connsiteY2" fmla="*/ 31136 h 228147"/>
                <a:gd name="connsiteX3" fmla="*/ 550829 w 558146"/>
                <a:gd name="connsiteY3" fmla="*/ 98765 h 228147"/>
                <a:gd name="connsiteX4" fmla="*/ 477496 w 558146"/>
                <a:gd name="connsiteY4" fmla="*/ 225876 h 228147"/>
                <a:gd name="connsiteX5" fmla="*/ 347534 w 558146"/>
                <a:gd name="connsiteY5" fmla="*/ 224246 h 228147"/>
                <a:gd name="connsiteX6" fmla="*/ 97794 w 558146"/>
                <a:gd name="connsiteY6" fmla="*/ 189617 h 228147"/>
                <a:gd name="connsiteX7" fmla="*/ 6943 w 558146"/>
                <a:gd name="connsiteY7" fmla="*/ 121987 h 228147"/>
                <a:gd name="connsiteX8" fmla="*/ 13054 w 558146"/>
                <a:gd name="connsiteY8" fmla="*/ 60062 h 228147"/>
                <a:gd name="connsiteX9" fmla="*/ 78646 w 558146"/>
                <a:gd name="connsiteY9" fmla="*/ 18099 h 228147"/>
                <a:gd name="connsiteX10" fmla="*/ 198016 w 558146"/>
                <a:gd name="connsiteY10" fmla="*/ 173 h 228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8146" h="228147">
                  <a:moveTo>
                    <a:pt x="198016" y="173"/>
                  </a:moveTo>
                  <a:cubicBezTo>
                    <a:pt x="262794" y="-234"/>
                    <a:pt x="320238" y="11580"/>
                    <a:pt x="377682" y="20951"/>
                  </a:cubicBezTo>
                  <a:cubicBezTo>
                    <a:pt x="406200" y="25432"/>
                    <a:pt x="435126" y="30321"/>
                    <a:pt x="463645" y="31136"/>
                  </a:cubicBezTo>
                  <a:cubicBezTo>
                    <a:pt x="509681" y="32765"/>
                    <a:pt x="534533" y="61284"/>
                    <a:pt x="550829" y="98765"/>
                  </a:cubicBezTo>
                  <a:cubicBezTo>
                    <a:pt x="577718" y="161506"/>
                    <a:pt x="546348" y="213654"/>
                    <a:pt x="477496" y="225876"/>
                  </a:cubicBezTo>
                  <a:cubicBezTo>
                    <a:pt x="433904" y="233617"/>
                    <a:pt x="390719" y="228728"/>
                    <a:pt x="347534" y="224246"/>
                  </a:cubicBezTo>
                  <a:cubicBezTo>
                    <a:pt x="264016" y="215691"/>
                    <a:pt x="180497" y="204283"/>
                    <a:pt x="97794" y="189617"/>
                  </a:cubicBezTo>
                  <a:cubicBezTo>
                    <a:pt x="57461" y="182691"/>
                    <a:pt x="26498" y="158247"/>
                    <a:pt x="6943" y="121987"/>
                  </a:cubicBezTo>
                  <a:cubicBezTo>
                    <a:pt x="-4872" y="100802"/>
                    <a:pt x="-798" y="79210"/>
                    <a:pt x="13054" y="60062"/>
                  </a:cubicBezTo>
                  <a:cubicBezTo>
                    <a:pt x="29350" y="37247"/>
                    <a:pt x="50942" y="24210"/>
                    <a:pt x="78646" y="18099"/>
                  </a:cubicBezTo>
                  <a:cubicBezTo>
                    <a:pt x="119794" y="8729"/>
                    <a:pt x="160942" y="-1457"/>
                    <a:pt x="198016" y="173"/>
                  </a:cubicBezTo>
                  <a:close/>
                </a:path>
              </a:pathLst>
            </a:custGeom>
            <a:solidFill>
              <a:srgbClr val="000000"/>
            </a:solidFill>
            <a:ln w="4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16">
              <a:extLst>
                <a:ext uri="{FF2B5EF4-FFF2-40B4-BE49-F238E27FC236}">
                  <a16:creationId xmlns:a16="http://schemas.microsoft.com/office/drawing/2014/main" id="{9E295911-DCC8-164C-A42C-040692FB5A83}"/>
                </a:ext>
              </a:extLst>
            </p:cNvPr>
            <p:cNvSpPr/>
            <p:nvPr/>
          </p:nvSpPr>
          <p:spPr>
            <a:xfrm>
              <a:off x="2074274" y="2367533"/>
              <a:ext cx="309628" cy="1788512"/>
            </a:xfrm>
            <a:custGeom>
              <a:avLst/>
              <a:gdLst>
                <a:gd name="connsiteX0" fmla="*/ 139333 w 309628"/>
                <a:gd name="connsiteY0" fmla="*/ 1789734 h 1788512"/>
                <a:gd name="connsiteX1" fmla="*/ 153999 w 309628"/>
                <a:gd name="connsiteY1" fmla="*/ 1709883 h 1788512"/>
                <a:gd name="connsiteX2" fmla="*/ 204925 w 309628"/>
                <a:gd name="connsiteY2" fmla="*/ 1422662 h 1788512"/>
                <a:gd name="connsiteX3" fmla="*/ 229369 w 309628"/>
                <a:gd name="connsiteY3" fmla="*/ 1252773 h 1788512"/>
                <a:gd name="connsiteX4" fmla="*/ 244036 w 309628"/>
                <a:gd name="connsiteY4" fmla="*/ 1096329 h 1788512"/>
                <a:gd name="connsiteX5" fmla="*/ 252184 w 309628"/>
                <a:gd name="connsiteY5" fmla="*/ 851886 h 1788512"/>
                <a:gd name="connsiteX6" fmla="*/ 237518 w 309628"/>
                <a:gd name="connsiteY6" fmla="*/ 596850 h 1788512"/>
                <a:gd name="connsiteX7" fmla="*/ 156036 w 309628"/>
                <a:gd name="connsiteY7" fmla="*/ 123037 h 1788512"/>
                <a:gd name="connsiteX8" fmla="*/ 151555 w 309628"/>
                <a:gd name="connsiteY8" fmla="*/ 106740 h 1788512"/>
                <a:gd name="connsiteX9" fmla="*/ 89629 w 309628"/>
                <a:gd name="connsiteY9" fmla="*/ 175185 h 1788512"/>
                <a:gd name="connsiteX10" fmla="*/ 0 w 309628"/>
                <a:gd name="connsiteY10" fmla="*/ 190259 h 1788512"/>
                <a:gd name="connsiteX11" fmla="*/ 145444 w 309628"/>
                <a:gd name="connsiteY11" fmla="*/ 0 h 1788512"/>
                <a:gd name="connsiteX12" fmla="*/ 171518 w 309628"/>
                <a:gd name="connsiteY12" fmla="*/ 74555 h 1788512"/>
                <a:gd name="connsiteX13" fmla="*/ 265221 w 309628"/>
                <a:gd name="connsiteY13" fmla="*/ 355258 h 1788512"/>
                <a:gd name="connsiteX14" fmla="*/ 281517 w 309628"/>
                <a:gd name="connsiteY14" fmla="*/ 454665 h 1788512"/>
                <a:gd name="connsiteX15" fmla="*/ 299851 w 309628"/>
                <a:gd name="connsiteY15" fmla="*/ 609072 h 1788512"/>
                <a:gd name="connsiteX16" fmla="*/ 310851 w 309628"/>
                <a:gd name="connsiteY16" fmla="*/ 725590 h 1788512"/>
                <a:gd name="connsiteX17" fmla="*/ 306777 w 309628"/>
                <a:gd name="connsiteY17" fmla="*/ 949256 h 1788512"/>
                <a:gd name="connsiteX18" fmla="*/ 282332 w 309628"/>
                <a:gd name="connsiteY18" fmla="*/ 1204699 h 1788512"/>
                <a:gd name="connsiteX19" fmla="*/ 187407 w 309628"/>
                <a:gd name="connsiteY19" fmla="*/ 1630031 h 1788512"/>
                <a:gd name="connsiteX20" fmla="*/ 141777 w 309628"/>
                <a:gd name="connsiteY20" fmla="*/ 1790142 h 1788512"/>
                <a:gd name="connsiteX21" fmla="*/ 139333 w 309628"/>
                <a:gd name="connsiteY21" fmla="*/ 1789734 h 1788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9628" h="1788512">
                  <a:moveTo>
                    <a:pt x="139333" y="1789734"/>
                  </a:moveTo>
                  <a:cubicBezTo>
                    <a:pt x="144222" y="1763253"/>
                    <a:pt x="149110" y="1736364"/>
                    <a:pt x="153999" y="1709883"/>
                  </a:cubicBezTo>
                  <a:cubicBezTo>
                    <a:pt x="171518" y="1614142"/>
                    <a:pt x="189851" y="1518809"/>
                    <a:pt x="204925" y="1422662"/>
                  </a:cubicBezTo>
                  <a:cubicBezTo>
                    <a:pt x="213888" y="1366032"/>
                    <a:pt x="222444" y="1309403"/>
                    <a:pt x="229369" y="1252773"/>
                  </a:cubicBezTo>
                  <a:cubicBezTo>
                    <a:pt x="235481" y="1200625"/>
                    <a:pt x="239962" y="1148478"/>
                    <a:pt x="244036" y="1096329"/>
                  </a:cubicBezTo>
                  <a:cubicBezTo>
                    <a:pt x="249740" y="1014848"/>
                    <a:pt x="253406" y="933367"/>
                    <a:pt x="252184" y="851886"/>
                  </a:cubicBezTo>
                  <a:cubicBezTo>
                    <a:pt x="250962" y="766738"/>
                    <a:pt x="246073" y="681590"/>
                    <a:pt x="237518" y="596850"/>
                  </a:cubicBezTo>
                  <a:cubicBezTo>
                    <a:pt x="222036" y="436739"/>
                    <a:pt x="193925" y="279480"/>
                    <a:pt x="156036" y="123037"/>
                  </a:cubicBezTo>
                  <a:cubicBezTo>
                    <a:pt x="154814" y="118555"/>
                    <a:pt x="153592" y="113666"/>
                    <a:pt x="151555" y="106740"/>
                  </a:cubicBezTo>
                  <a:cubicBezTo>
                    <a:pt x="131999" y="132407"/>
                    <a:pt x="114481" y="156851"/>
                    <a:pt x="89629" y="175185"/>
                  </a:cubicBezTo>
                  <a:cubicBezTo>
                    <a:pt x="63148" y="194740"/>
                    <a:pt x="34630" y="198407"/>
                    <a:pt x="0" y="190259"/>
                  </a:cubicBezTo>
                  <a:cubicBezTo>
                    <a:pt x="60296" y="134444"/>
                    <a:pt x="100222" y="67222"/>
                    <a:pt x="145444" y="0"/>
                  </a:cubicBezTo>
                  <a:cubicBezTo>
                    <a:pt x="154814" y="26481"/>
                    <a:pt x="163370" y="50518"/>
                    <a:pt x="171518" y="74555"/>
                  </a:cubicBezTo>
                  <a:cubicBezTo>
                    <a:pt x="202888" y="168259"/>
                    <a:pt x="233851" y="261555"/>
                    <a:pt x="265221" y="355258"/>
                  </a:cubicBezTo>
                  <a:cubicBezTo>
                    <a:pt x="276221" y="387443"/>
                    <a:pt x="276629" y="421665"/>
                    <a:pt x="281517" y="454665"/>
                  </a:cubicBezTo>
                  <a:cubicBezTo>
                    <a:pt x="288443" y="505998"/>
                    <a:pt x="294962" y="557331"/>
                    <a:pt x="299851" y="609072"/>
                  </a:cubicBezTo>
                  <a:cubicBezTo>
                    <a:pt x="303517" y="647775"/>
                    <a:pt x="310443" y="686479"/>
                    <a:pt x="310851" y="725590"/>
                  </a:cubicBezTo>
                  <a:cubicBezTo>
                    <a:pt x="311258" y="800145"/>
                    <a:pt x="310851" y="874701"/>
                    <a:pt x="306777" y="949256"/>
                  </a:cubicBezTo>
                  <a:cubicBezTo>
                    <a:pt x="301888" y="1034811"/>
                    <a:pt x="294147" y="1119959"/>
                    <a:pt x="282332" y="1204699"/>
                  </a:cubicBezTo>
                  <a:cubicBezTo>
                    <a:pt x="262369" y="1349329"/>
                    <a:pt x="227332" y="1490291"/>
                    <a:pt x="187407" y="1630031"/>
                  </a:cubicBezTo>
                  <a:cubicBezTo>
                    <a:pt x="172333" y="1683401"/>
                    <a:pt x="156851" y="1736772"/>
                    <a:pt x="141777" y="1790142"/>
                  </a:cubicBezTo>
                  <a:cubicBezTo>
                    <a:pt x="140962" y="1790142"/>
                    <a:pt x="140148" y="1790142"/>
                    <a:pt x="139333" y="1789734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4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17">
              <a:extLst>
                <a:ext uri="{FF2B5EF4-FFF2-40B4-BE49-F238E27FC236}">
                  <a16:creationId xmlns:a16="http://schemas.microsoft.com/office/drawing/2014/main" id="{E5C0BF07-70DD-094E-9BE9-AC373A0DB5B4}"/>
                </a:ext>
              </a:extLst>
            </p:cNvPr>
            <p:cNvSpPr/>
            <p:nvPr/>
          </p:nvSpPr>
          <p:spPr>
            <a:xfrm>
              <a:off x="1619960" y="491351"/>
              <a:ext cx="761849" cy="676294"/>
            </a:xfrm>
            <a:custGeom>
              <a:avLst/>
              <a:gdLst>
                <a:gd name="connsiteX0" fmla="*/ 729313 w 761849"/>
                <a:gd name="connsiteY0" fmla="*/ 400151 h 676293"/>
                <a:gd name="connsiteX1" fmla="*/ 657202 w 761849"/>
                <a:gd name="connsiteY1" fmla="*/ 343929 h 676293"/>
                <a:gd name="connsiteX2" fmla="*/ 644980 w 761849"/>
                <a:gd name="connsiteY2" fmla="*/ 336595 h 676293"/>
                <a:gd name="connsiteX3" fmla="*/ 528869 w 761849"/>
                <a:gd name="connsiteY3" fmla="*/ 275077 h 676293"/>
                <a:gd name="connsiteX4" fmla="*/ 270167 w 761849"/>
                <a:gd name="connsiteY4" fmla="*/ 66078 h 676293"/>
                <a:gd name="connsiteX5" fmla="*/ 204167 w 761849"/>
                <a:gd name="connsiteY5" fmla="*/ 15559 h 676293"/>
                <a:gd name="connsiteX6" fmla="*/ 96204 w 761849"/>
                <a:gd name="connsiteY6" fmla="*/ 19633 h 676293"/>
                <a:gd name="connsiteX7" fmla="*/ 13501 w 761849"/>
                <a:gd name="connsiteY7" fmla="*/ 44485 h 676293"/>
                <a:gd name="connsiteX8" fmla="*/ 871 w 761849"/>
                <a:gd name="connsiteY8" fmla="*/ 57115 h 676293"/>
                <a:gd name="connsiteX9" fmla="*/ 1279 w 761849"/>
                <a:gd name="connsiteY9" fmla="*/ 168337 h 676293"/>
                <a:gd name="connsiteX10" fmla="*/ 34279 w 761849"/>
                <a:gd name="connsiteY10" fmla="*/ 367558 h 676293"/>
                <a:gd name="connsiteX11" fmla="*/ 322314 w 761849"/>
                <a:gd name="connsiteY11" fmla="*/ 673927 h 676293"/>
                <a:gd name="connsiteX12" fmla="*/ 619313 w 761849"/>
                <a:gd name="connsiteY12" fmla="*/ 612002 h 676293"/>
                <a:gd name="connsiteX13" fmla="*/ 731350 w 761849"/>
                <a:gd name="connsiteY13" fmla="*/ 541520 h 676293"/>
                <a:gd name="connsiteX14" fmla="*/ 729313 w 761849"/>
                <a:gd name="connsiteY14" fmla="*/ 400151 h 676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1849" h="676293">
                  <a:moveTo>
                    <a:pt x="729313" y="400151"/>
                  </a:moveTo>
                  <a:cubicBezTo>
                    <a:pt x="707720" y="378151"/>
                    <a:pt x="682054" y="361854"/>
                    <a:pt x="657202" y="343929"/>
                  </a:cubicBezTo>
                  <a:cubicBezTo>
                    <a:pt x="653128" y="341484"/>
                    <a:pt x="649054" y="339040"/>
                    <a:pt x="644980" y="336595"/>
                  </a:cubicBezTo>
                  <a:cubicBezTo>
                    <a:pt x="604239" y="319892"/>
                    <a:pt x="566351" y="297892"/>
                    <a:pt x="528869" y="275077"/>
                  </a:cubicBezTo>
                  <a:cubicBezTo>
                    <a:pt x="433536" y="216818"/>
                    <a:pt x="351240" y="142263"/>
                    <a:pt x="270167" y="66078"/>
                  </a:cubicBezTo>
                  <a:cubicBezTo>
                    <a:pt x="249796" y="46930"/>
                    <a:pt x="229018" y="29411"/>
                    <a:pt x="204167" y="15559"/>
                  </a:cubicBezTo>
                  <a:cubicBezTo>
                    <a:pt x="166278" y="-5626"/>
                    <a:pt x="130834" y="-6033"/>
                    <a:pt x="96204" y="19633"/>
                  </a:cubicBezTo>
                  <a:cubicBezTo>
                    <a:pt x="71352" y="37967"/>
                    <a:pt x="44056" y="46115"/>
                    <a:pt x="13501" y="44485"/>
                  </a:cubicBezTo>
                  <a:cubicBezTo>
                    <a:pt x="3316" y="43670"/>
                    <a:pt x="1279" y="47744"/>
                    <a:pt x="871" y="57115"/>
                  </a:cubicBezTo>
                  <a:cubicBezTo>
                    <a:pt x="-351" y="94189"/>
                    <a:pt x="-351" y="131263"/>
                    <a:pt x="1279" y="168337"/>
                  </a:cubicBezTo>
                  <a:cubicBezTo>
                    <a:pt x="4130" y="235966"/>
                    <a:pt x="14316" y="302781"/>
                    <a:pt x="34279" y="367558"/>
                  </a:cubicBezTo>
                  <a:cubicBezTo>
                    <a:pt x="80723" y="516261"/>
                    <a:pt x="182982" y="608742"/>
                    <a:pt x="322314" y="673927"/>
                  </a:cubicBezTo>
                  <a:cubicBezTo>
                    <a:pt x="368759" y="695520"/>
                    <a:pt x="573684" y="640113"/>
                    <a:pt x="619313" y="612002"/>
                  </a:cubicBezTo>
                  <a:cubicBezTo>
                    <a:pt x="649054" y="593668"/>
                    <a:pt x="700387" y="574928"/>
                    <a:pt x="731350" y="541520"/>
                  </a:cubicBezTo>
                  <a:cubicBezTo>
                    <a:pt x="776165" y="493447"/>
                    <a:pt x="774942" y="446187"/>
                    <a:pt x="729313" y="400151"/>
                  </a:cubicBezTo>
                  <a:close/>
                </a:path>
              </a:pathLst>
            </a:custGeom>
            <a:solidFill>
              <a:srgbClr val="333333"/>
            </a:solidFill>
            <a:ln w="4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18">
              <a:extLst>
                <a:ext uri="{FF2B5EF4-FFF2-40B4-BE49-F238E27FC236}">
                  <a16:creationId xmlns:a16="http://schemas.microsoft.com/office/drawing/2014/main" id="{14A8EC7B-CCD7-B54D-8E05-E16985033137}"/>
                </a:ext>
              </a:extLst>
            </p:cNvPr>
            <p:cNvSpPr/>
            <p:nvPr/>
          </p:nvSpPr>
          <p:spPr>
            <a:xfrm>
              <a:off x="1899083" y="902863"/>
              <a:ext cx="350369" cy="264814"/>
            </a:xfrm>
            <a:custGeom>
              <a:avLst/>
              <a:gdLst>
                <a:gd name="connsiteX0" fmla="*/ 72933 w 350369"/>
                <a:gd name="connsiteY0" fmla="*/ 266897 h 264813"/>
                <a:gd name="connsiteX1" fmla="*/ 7 w 350369"/>
                <a:gd name="connsiteY1" fmla="*/ 58713 h 264813"/>
                <a:gd name="connsiteX2" fmla="*/ 39118 w 350369"/>
                <a:gd name="connsiteY2" fmla="*/ 1269 h 264813"/>
                <a:gd name="connsiteX3" fmla="*/ 96155 w 350369"/>
                <a:gd name="connsiteY3" fmla="*/ 6565 h 264813"/>
                <a:gd name="connsiteX4" fmla="*/ 207377 w 350369"/>
                <a:gd name="connsiteY4" fmla="*/ 66454 h 264813"/>
                <a:gd name="connsiteX5" fmla="*/ 353636 w 350369"/>
                <a:gd name="connsiteY5" fmla="*/ 192749 h 264813"/>
                <a:gd name="connsiteX6" fmla="*/ 72933 w 350369"/>
                <a:gd name="connsiteY6" fmla="*/ 266897 h 26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69" h="264813">
                  <a:moveTo>
                    <a:pt x="72933" y="266897"/>
                  </a:moveTo>
                  <a:cubicBezTo>
                    <a:pt x="67637" y="264046"/>
                    <a:pt x="1229" y="132046"/>
                    <a:pt x="7" y="58713"/>
                  </a:cubicBezTo>
                  <a:cubicBezTo>
                    <a:pt x="-400" y="29380"/>
                    <a:pt x="16304" y="4528"/>
                    <a:pt x="39118" y="1269"/>
                  </a:cubicBezTo>
                  <a:cubicBezTo>
                    <a:pt x="58266" y="-1583"/>
                    <a:pt x="77414" y="454"/>
                    <a:pt x="96155" y="6565"/>
                  </a:cubicBezTo>
                  <a:cubicBezTo>
                    <a:pt x="136488" y="20417"/>
                    <a:pt x="172747" y="42417"/>
                    <a:pt x="207377" y="66454"/>
                  </a:cubicBezTo>
                  <a:cubicBezTo>
                    <a:pt x="222858" y="77046"/>
                    <a:pt x="319414" y="162601"/>
                    <a:pt x="353636" y="192749"/>
                  </a:cubicBezTo>
                  <a:cubicBezTo>
                    <a:pt x="304747" y="223712"/>
                    <a:pt x="155229" y="266897"/>
                    <a:pt x="72933" y="266897"/>
                  </a:cubicBezTo>
                  <a:close/>
                </a:path>
              </a:pathLst>
            </a:custGeom>
            <a:solidFill>
              <a:srgbClr val="666666"/>
            </a:solidFill>
            <a:ln w="4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9" name="TextBox 19">
            <a:extLst>
              <a:ext uri="{FF2B5EF4-FFF2-40B4-BE49-F238E27FC236}">
                <a16:creationId xmlns:a16="http://schemas.microsoft.com/office/drawing/2014/main" id="{8B5C128A-7338-E24F-816F-2F1160416596}"/>
              </a:ext>
            </a:extLst>
          </p:cNvPr>
          <p:cNvSpPr txBox="1"/>
          <p:nvPr/>
        </p:nvSpPr>
        <p:spPr>
          <a:xfrm>
            <a:off x="5300044" y="1360169"/>
            <a:ext cx="664991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altLang="ko-KR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IBM Plex Sans" panose="020B0503050203000203" pitchFamily="34" charset="0"/>
                <a:cs typeface="Arial" pitchFamily="34" charset="0"/>
              </a:rPr>
              <a:t>Appli Mobile</a:t>
            </a:r>
          </a:p>
          <a:p>
            <a:pPr marL="285750" indent="-285750">
              <a:buFontTx/>
              <a:buChar char="-"/>
            </a:pPr>
            <a:r>
              <a:rPr lang="fr-FR" altLang="ko-KR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IBM Plex Sans" panose="020B0503050203000203" pitchFamily="34" charset="0"/>
                <a:cs typeface="Arial" pitchFamily="34" charset="0"/>
              </a:rPr>
              <a:t>Textile</a:t>
            </a:r>
          </a:p>
          <a:p>
            <a:pPr marL="285750" indent="-285750">
              <a:buFontTx/>
              <a:buChar char="-"/>
            </a:pPr>
            <a:r>
              <a:rPr lang="fr-FR" altLang="ko-KR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IBM Plex Sans" panose="020B0503050203000203" pitchFamily="34" charset="0"/>
                <a:cs typeface="Arial" pitchFamily="34" charset="0"/>
              </a:rPr>
              <a:t>E.P.I</a:t>
            </a:r>
          </a:p>
          <a:p>
            <a:pPr marL="285750" indent="-285750">
              <a:buFontTx/>
              <a:buChar char="-"/>
            </a:pPr>
            <a:r>
              <a:rPr lang="fr-FR" altLang="ko-KR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IBM Plex Sans" panose="020B0503050203000203" pitchFamily="34" charset="0"/>
                <a:cs typeface="Arial" pitchFamily="34" charset="0"/>
              </a:rPr>
              <a:t>Tour </a:t>
            </a:r>
            <a:r>
              <a:rPr lang="fr-FR" altLang="ko-KR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IBM Plex Sans" panose="020B0503050203000203" pitchFamily="34" charset="0"/>
                <a:cs typeface="Arial" pitchFamily="34" charset="0"/>
              </a:rPr>
              <a:t>Operator</a:t>
            </a:r>
            <a:endParaRPr lang="fr-FR" altLang="ko-KR" sz="4400" dirty="0">
              <a:solidFill>
                <a:schemeClr val="tx1">
                  <a:lumMod val="75000"/>
                  <a:lumOff val="25000"/>
                </a:schemeClr>
              </a:solidFill>
              <a:latin typeface="IBM Plex Sans" panose="020B0503050203000203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altLang="ko-KR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IBM Plex Sans" panose="020B0503050203000203" pitchFamily="34" charset="0"/>
                <a:cs typeface="Arial" pitchFamily="34" charset="0"/>
              </a:rPr>
              <a:t>Plateforme réservations</a:t>
            </a:r>
          </a:p>
          <a:p>
            <a:pPr marL="285750" indent="-285750">
              <a:buFontTx/>
              <a:buChar char="-"/>
            </a:pPr>
            <a:r>
              <a:rPr lang="fr-FR" altLang="ko-KR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IBM Plex Sans" panose="020B0503050203000203" pitchFamily="34" charset="0"/>
                <a:cs typeface="Arial" pitchFamily="34" charset="0"/>
              </a:rPr>
              <a:t>Assurances</a:t>
            </a:r>
            <a:endParaRPr lang="ko-KR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IBM Plex Sans" panose="020B0503050203000203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285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66E9568-CF4A-2F44-9902-40A5913556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14" t="24006" r="9351" b="27141"/>
          <a:stretch/>
        </p:blipFill>
        <p:spPr>
          <a:xfrm>
            <a:off x="5656559" y="167268"/>
            <a:ext cx="6382217" cy="652346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6862733-3D9B-3143-AAB9-7C9266AC9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801" y="5359482"/>
            <a:ext cx="1198860" cy="119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C2B0408-E310-CF4E-8C1B-DDC4495CD4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9757" y="1787448"/>
            <a:ext cx="2210265" cy="221026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F55D42A-3AC9-C44F-A13C-45506B941102}"/>
              </a:ext>
            </a:extLst>
          </p:cNvPr>
          <p:cNvSpPr txBox="1"/>
          <p:nvPr/>
        </p:nvSpPr>
        <p:spPr>
          <a:xfrm>
            <a:off x="161690" y="4809061"/>
            <a:ext cx="5486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err="1">
                <a:latin typeface="IBM Plex Sans" panose="020B0503050203000203" pitchFamily="34" charset="0"/>
              </a:rPr>
              <a:t>VPDive</a:t>
            </a:r>
            <a:endParaRPr lang="fr-FR" sz="4000" dirty="0">
              <a:latin typeface="IBM Plex Sans" panose="020B0503050203000203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B6FBF66-BB3A-504D-96B8-43F4A4D9056D}"/>
              </a:ext>
            </a:extLst>
          </p:cNvPr>
          <p:cNvSpPr txBox="1"/>
          <p:nvPr/>
        </p:nvSpPr>
        <p:spPr>
          <a:xfrm>
            <a:off x="10617616" y="5359968"/>
            <a:ext cx="1421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tx2"/>
                </a:solidFill>
                <a:latin typeface="IBM Plex Sans" panose="020B0503050203000203" pitchFamily="34" charset="0"/>
              </a:rPr>
              <a:t>Partenaire officiel</a:t>
            </a:r>
          </a:p>
        </p:txBody>
      </p:sp>
    </p:spTree>
    <p:extLst>
      <p:ext uri="{BB962C8B-B14F-4D97-AF65-F5344CB8AC3E}">
        <p14:creationId xmlns:p14="http://schemas.microsoft.com/office/powerpoint/2010/main" val="184384107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le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2250</TotalTime>
  <Words>202</Words>
  <Application>Microsoft Macintosh PowerPoint</Application>
  <PresentationFormat>Grand écran</PresentationFormat>
  <Paragraphs>56</Paragraphs>
  <Slides>8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IBM Plex Sans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56</cp:revision>
  <dcterms:created xsi:type="dcterms:W3CDTF">2020-12-01T18:45:31Z</dcterms:created>
  <dcterms:modified xsi:type="dcterms:W3CDTF">2022-02-18T23:25:32Z</dcterms:modified>
</cp:coreProperties>
</file>